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8"/>
  </p:notesMasterIdLst>
  <p:handoutMasterIdLst>
    <p:handoutMasterId r:id="rId39"/>
  </p:handoutMasterIdLst>
  <p:sldIdLst>
    <p:sldId id="322" r:id="rId2"/>
    <p:sldId id="329" r:id="rId3"/>
    <p:sldId id="330" r:id="rId4"/>
    <p:sldId id="331" r:id="rId5"/>
    <p:sldId id="332" r:id="rId6"/>
    <p:sldId id="333" r:id="rId7"/>
    <p:sldId id="334" r:id="rId8"/>
    <p:sldId id="335" r:id="rId9"/>
    <p:sldId id="336" r:id="rId10"/>
    <p:sldId id="337" r:id="rId11"/>
    <p:sldId id="338" r:id="rId12"/>
    <p:sldId id="339" r:id="rId13"/>
    <p:sldId id="340" r:id="rId14"/>
    <p:sldId id="341" r:id="rId15"/>
    <p:sldId id="342" r:id="rId16"/>
    <p:sldId id="343" r:id="rId17"/>
    <p:sldId id="344" r:id="rId18"/>
    <p:sldId id="345" r:id="rId19"/>
    <p:sldId id="346" r:id="rId20"/>
    <p:sldId id="309" r:id="rId21"/>
    <p:sldId id="311" r:id="rId22"/>
    <p:sldId id="312" r:id="rId23"/>
    <p:sldId id="320" r:id="rId24"/>
    <p:sldId id="313" r:id="rId25"/>
    <p:sldId id="321" r:id="rId26"/>
    <p:sldId id="271" r:id="rId27"/>
    <p:sldId id="281" r:id="rId28"/>
    <p:sldId id="316" r:id="rId29"/>
    <p:sldId id="317" r:id="rId30"/>
    <p:sldId id="319" r:id="rId31"/>
    <p:sldId id="326" r:id="rId32"/>
    <p:sldId id="327" r:id="rId33"/>
    <p:sldId id="328" r:id="rId34"/>
    <p:sldId id="323" r:id="rId35"/>
    <p:sldId id="324" r:id="rId36"/>
    <p:sldId id="325" r:id="rId37"/>
  </p:sldIdLst>
  <p:sldSz cx="9144000" cy="6858000" type="screen4x3"/>
  <p:notesSz cx="6797675" cy="9926638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userDrawn="1">
          <p15:clr>
            <a:srgbClr val="A4A3A4"/>
          </p15:clr>
        </p15:guide>
        <p15:guide id="2" pos="575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851"/>
    <a:srgbClr val="053139"/>
    <a:srgbClr val="ED8800"/>
    <a:srgbClr val="00A3AD"/>
    <a:srgbClr val="FFFFFF"/>
    <a:srgbClr val="004E40"/>
    <a:srgbClr val="275D38"/>
    <a:srgbClr val="000000"/>
    <a:srgbClr val="C90026"/>
    <a:srgbClr val="DA188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821" autoAdjust="0"/>
    <p:restoredTop sz="95588" autoAdjust="0"/>
  </p:normalViewPr>
  <p:slideViewPr>
    <p:cSldViewPr snapToGrid="0" snapToObjects="1" showGuides="1">
      <p:cViewPr varScale="1">
        <p:scale>
          <a:sx n="100" d="100"/>
          <a:sy n="100" d="100"/>
        </p:scale>
        <p:origin x="1104" y="176"/>
      </p:cViewPr>
      <p:guideLst>
        <p:guide orient="horz"/>
        <p:guide pos="5759"/>
      </p:guideLst>
    </p:cSldViewPr>
  </p:slideViewPr>
  <p:outlineViewPr>
    <p:cViewPr>
      <p:scale>
        <a:sx n="33" d="100"/>
        <a:sy n="33" d="100"/>
      </p:scale>
      <p:origin x="0" y="-11595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 showGuides="1">
      <p:cViewPr varScale="1">
        <p:scale>
          <a:sx n="88" d="100"/>
          <a:sy n="88" d="100"/>
        </p:scale>
        <p:origin x="2152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2F9ED7-D9DF-9B4A-A1AC-9FBF0C9B1C8E}" type="datetime1">
              <a:rPr lang="es-ES" smtClean="0"/>
              <a:t>24/1/21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s-ES_tradnl"/>
              <a:t>Nombre presentación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9381E0-5EA1-A741-8E0F-979B987291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462174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DC53B6-CB23-B545-A702-0812837A95EA}" type="datetime1">
              <a:rPr lang="es-ES" smtClean="0"/>
              <a:t>24/1/21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s-ES_tradnl"/>
              <a:t>Nombre presentación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BC7D51-4C89-E346-BC52-B4E8590D3F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575759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_tradnl"/>
              <a:t>Nombre presentación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BC7D51-4C89-E346-BC52-B4E8590D3FF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2302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_tradnl"/>
              <a:t>Nombre presentación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BC7D51-4C89-E346-BC52-B4E8590D3FF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732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1 - Eskola">
    <p:bg>
      <p:bgPr>
        <a:solidFill>
          <a:srgbClr val="0531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37" y="0"/>
            <a:ext cx="1830016" cy="1673157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702"/>
          <a:stretch/>
        </p:blipFill>
        <p:spPr>
          <a:xfrm rot="10800000">
            <a:off x="71336" y="4712421"/>
            <a:ext cx="5019110" cy="2277316"/>
          </a:xfrm>
          <a:prstGeom prst="rect">
            <a:avLst/>
          </a:prstGeom>
        </p:spPr>
      </p:pic>
      <p:pic>
        <p:nvPicPr>
          <p:cNvPr id="6" name="Imagen 5" descr="adasdasd.png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570" r="32820"/>
          <a:stretch/>
        </p:blipFill>
        <p:spPr>
          <a:xfrm rot="10800000">
            <a:off x="-3" y="613372"/>
            <a:ext cx="9809599" cy="6376364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255493" y="2703494"/>
            <a:ext cx="4393687" cy="1362075"/>
          </a:xfrm>
          <a:noFill/>
        </p:spPr>
        <p:txBody>
          <a:bodyPr anchor="b">
            <a:normAutofit/>
          </a:bodyPr>
          <a:lstStyle>
            <a:lvl1pPr marL="0" indent="0" algn="l">
              <a:buNone/>
              <a:defRPr sz="3200" b="0" cap="none">
                <a:solidFill>
                  <a:srgbClr val="FFFFFF"/>
                </a:solidFill>
              </a:defRPr>
            </a:lvl1pPr>
          </a:lstStyle>
          <a:p>
            <a:r>
              <a:rPr lang="es-ES_tradnl" dirty="0" err="1"/>
              <a:t>Click</a:t>
            </a:r>
            <a:r>
              <a:rPr lang="es-ES_tradnl" dirty="0"/>
              <a:t> to </a:t>
            </a:r>
            <a:r>
              <a:rPr lang="es-ES_tradnl" dirty="0" err="1"/>
              <a:t>edit</a:t>
            </a:r>
            <a:r>
              <a:rPr lang="es-ES_tradnl" dirty="0"/>
              <a:t> master </a:t>
            </a:r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3255493" y="4120284"/>
            <a:ext cx="4393687" cy="1184275"/>
          </a:xfrm>
          <a:prstGeom prst="rect">
            <a:avLst/>
          </a:prstGeom>
          <a:noFill/>
        </p:spPr>
        <p:txBody>
          <a:bodyPr anchor="t"/>
          <a:lstStyle>
            <a:lvl1pPr marL="0" indent="0" algn="l">
              <a:buNone/>
              <a:defRPr sz="2000" b="0" i="0">
                <a:solidFill>
                  <a:schemeClr val="accent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360051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rencia 1 - M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>
          <a:xfrm>
            <a:off x="422031" y="6467092"/>
            <a:ext cx="1180893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2D72A43D-7419-4C41-A920-C6E38643746D}" type="datetime3">
              <a:rPr lang="es-ES_tradnl" smtClean="0"/>
              <a:pPr/>
              <a:t>24.1.2021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Mondragon Unibertsitatea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10077" y="6460528"/>
            <a:ext cx="1111893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F7356FEA-1119-414E-9BDA-0F3F06B9EA5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E1AFCC-F5D5-2E44-8A1E-A25686327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s-ES_tradnl" dirty="0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0831EFA9-70A5-5243-AF18-1C79AB9D8FC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2031" y="1275347"/>
            <a:ext cx="8299939" cy="4812716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s-ES_tradnl" dirty="0"/>
          </a:p>
        </p:txBody>
      </p:sp>
      <p:pic>
        <p:nvPicPr>
          <p:cNvPr id="3" name="Imagen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9779" y="-8238"/>
            <a:ext cx="1085983" cy="780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0694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rencia 1 - Profesionalentzako Prestakuntz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>
          <a:xfrm>
            <a:off x="422031" y="6467092"/>
            <a:ext cx="1180893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2D72A43D-7419-4C41-A920-C6E38643746D}" type="datetime3">
              <a:rPr lang="es-ES_tradnl" smtClean="0"/>
              <a:pPr/>
              <a:t>24.1.2021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Mondragon Unibertsitatea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10077" y="6460528"/>
            <a:ext cx="1111893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F7356FEA-1119-414E-9BDA-0F3F06B9EA5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E1AFCC-F5D5-2E44-8A1E-A25686327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s-ES_tradnl" dirty="0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0831EFA9-70A5-5243-AF18-1C79AB9D8FC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2031" y="1275347"/>
            <a:ext cx="8299939" cy="4812716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s-ES_tradnl" dirty="0"/>
          </a:p>
        </p:txBody>
      </p:sp>
      <p:pic>
        <p:nvPicPr>
          <p:cNvPr id="9" name="Imagen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1362" y="0"/>
            <a:ext cx="1163878" cy="1042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5081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rencia 2 - Eskola">
    <p:bg>
      <p:bgPr>
        <a:solidFill>
          <a:srgbClr val="0531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422031" y="6460529"/>
            <a:ext cx="1216063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051B10C-2937-EF49-B2B2-FDE1E3A46A2D}" type="datetime3">
              <a:rPr lang="es-ES_tradnl" smtClean="0"/>
              <a:t>24.1.2021</a:t>
            </a:fld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Mondragon Unibertsitatea</a:t>
            </a: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51459" y="6460527"/>
            <a:ext cx="117051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7356FEA-1119-414E-9BDA-0F3F06B9EA5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4">
            <a:extLst>
              <a:ext uri="{FF2B5EF4-FFF2-40B4-BE49-F238E27FC236}">
                <a16:creationId xmlns:a16="http://schemas.microsoft.com/office/drawing/2014/main" id="{00D15E21-D2CF-1240-9C1C-EE2BBCF2DFB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2031" y="1275347"/>
            <a:ext cx="8299939" cy="481271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s-ES_trad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401D28-75B5-FC4C-A926-0D97A7D67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s-ES_tradnl" dirty="0"/>
          </a:p>
        </p:txBody>
      </p:sp>
      <p:pic>
        <p:nvPicPr>
          <p:cNvPr id="12" name="Imagen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3343" y="-20882"/>
            <a:ext cx="1140768" cy="1042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4402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rencia 2 - MU">
    <p:bg>
      <p:bgPr>
        <a:solidFill>
          <a:srgbClr val="0531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422031" y="6460529"/>
            <a:ext cx="1216063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051B10C-2937-EF49-B2B2-FDE1E3A46A2D}" type="datetime3">
              <a:rPr lang="es-ES_tradnl" smtClean="0"/>
              <a:t>24.1.2021</a:t>
            </a:fld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Mondragon Unibertsitatea</a:t>
            </a: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51459" y="6460527"/>
            <a:ext cx="117051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7356FEA-1119-414E-9BDA-0F3F06B9EA5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4">
            <a:extLst>
              <a:ext uri="{FF2B5EF4-FFF2-40B4-BE49-F238E27FC236}">
                <a16:creationId xmlns:a16="http://schemas.microsoft.com/office/drawing/2014/main" id="{00D15E21-D2CF-1240-9C1C-EE2BBCF2DFB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2031" y="1275347"/>
            <a:ext cx="8299939" cy="481271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s-ES_trad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401D28-75B5-FC4C-A926-0D97A7D67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s-ES_tradnl" dirty="0"/>
          </a:p>
        </p:txBody>
      </p:sp>
      <p:pic>
        <p:nvPicPr>
          <p:cNvPr id="3" name="Imagen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6096" y="-3526"/>
            <a:ext cx="1094279" cy="786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0554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rencia 2 - Profesionalentzako Prestakuntza">
    <p:bg>
      <p:bgPr>
        <a:solidFill>
          <a:srgbClr val="0531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422031" y="6460529"/>
            <a:ext cx="1216063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051B10C-2937-EF49-B2B2-FDE1E3A46A2D}" type="datetime3">
              <a:rPr lang="es-ES_tradnl" smtClean="0"/>
              <a:t>24.1.2021</a:t>
            </a:fld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Mondragon Unibertsitatea</a:t>
            </a: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51459" y="6460527"/>
            <a:ext cx="117051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7356FEA-1119-414E-9BDA-0F3F06B9EA5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4">
            <a:extLst>
              <a:ext uri="{FF2B5EF4-FFF2-40B4-BE49-F238E27FC236}">
                <a16:creationId xmlns:a16="http://schemas.microsoft.com/office/drawing/2014/main" id="{00D15E21-D2CF-1240-9C1C-EE2BBCF2DFB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2031" y="1275347"/>
            <a:ext cx="8299939" cy="481271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s-ES_trad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401D28-75B5-FC4C-A926-0D97A7D67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032" y="472037"/>
            <a:ext cx="7600813" cy="428157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s-ES_tradnl" dirty="0"/>
          </a:p>
        </p:txBody>
      </p:sp>
      <p:pic>
        <p:nvPicPr>
          <p:cNvPr id="3" name="Imagen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2845" y="0"/>
            <a:ext cx="1116836" cy="1000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7168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rencia 3 - Eskola">
    <p:bg>
      <p:bgPr>
        <a:solidFill>
          <a:srgbClr val="00A3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422031" y="6460529"/>
            <a:ext cx="1216063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DCE5B6F-4229-BD47-9F49-CE071C120013}" type="datetime3">
              <a:rPr lang="es-ES_tradnl" smtClean="0"/>
              <a:t>24.1.2021</a:t>
            </a:fld>
            <a:endParaRPr 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Mondragon Unibertsitatea</a:t>
            </a:r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51459" y="6460527"/>
            <a:ext cx="117051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7356FEA-1119-414E-9BDA-0F3F06B9EA5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14">
            <a:extLst>
              <a:ext uri="{FF2B5EF4-FFF2-40B4-BE49-F238E27FC236}">
                <a16:creationId xmlns:a16="http://schemas.microsoft.com/office/drawing/2014/main" id="{95BF4BF0-1531-0D46-A693-444EF856325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2031" y="1275347"/>
            <a:ext cx="8299939" cy="4812716"/>
          </a:xfrm>
        </p:spPr>
        <p:txBody>
          <a:bodyPr/>
          <a:lstStyle>
            <a:lvl1pPr>
              <a:buClr>
                <a:srgbClr val="004851"/>
              </a:buClr>
              <a:defRPr>
                <a:solidFill>
                  <a:schemeClr val="bg1"/>
                </a:solidFill>
              </a:defRPr>
            </a:lvl1pPr>
            <a:lvl2pPr>
              <a:buClr>
                <a:srgbClr val="004851"/>
              </a:buClr>
              <a:defRPr>
                <a:solidFill>
                  <a:schemeClr val="bg1"/>
                </a:solidFill>
              </a:defRPr>
            </a:lvl2pPr>
            <a:lvl3pPr>
              <a:buClr>
                <a:srgbClr val="004851"/>
              </a:buClr>
              <a:defRPr>
                <a:solidFill>
                  <a:schemeClr val="bg1"/>
                </a:solidFill>
              </a:defRPr>
            </a:lvl3pPr>
            <a:lvl4pPr>
              <a:buClr>
                <a:srgbClr val="004851"/>
              </a:buClr>
              <a:defRPr>
                <a:solidFill>
                  <a:schemeClr val="bg1"/>
                </a:solidFill>
              </a:defRPr>
            </a:lvl4pPr>
            <a:lvl5pPr>
              <a:buClr>
                <a:srgbClr val="00485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s-ES_trad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718D01-A768-EC4B-B724-CFE88E2E2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s-ES_tradnl" dirty="0"/>
          </a:p>
        </p:txBody>
      </p:sp>
      <p:pic>
        <p:nvPicPr>
          <p:cNvPr id="8" name="Imagen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3343" y="-20882"/>
            <a:ext cx="1140768" cy="1042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20392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rencia 3 - MU">
    <p:bg>
      <p:bgPr>
        <a:solidFill>
          <a:srgbClr val="00A3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422031" y="6460529"/>
            <a:ext cx="1216063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DCE5B6F-4229-BD47-9F49-CE071C120013}" type="datetime3">
              <a:rPr lang="es-ES_tradnl" smtClean="0"/>
              <a:t>24.1.2021</a:t>
            </a:fld>
            <a:endParaRPr 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Mondragon Unibertsitatea</a:t>
            </a:r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51459" y="6460527"/>
            <a:ext cx="117051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7356FEA-1119-414E-9BDA-0F3F06B9EA5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14">
            <a:extLst>
              <a:ext uri="{FF2B5EF4-FFF2-40B4-BE49-F238E27FC236}">
                <a16:creationId xmlns:a16="http://schemas.microsoft.com/office/drawing/2014/main" id="{95BF4BF0-1531-0D46-A693-444EF856325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2031" y="1275347"/>
            <a:ext cx="8299939" cy="4812716"/>
          </a:xfrm>
        </p:spPr>
        <p:txBody>
          <a:bodyPr/>
          <a:lstStyle>
            <a:lvl1pPr>
              <a:buClr>
                <a:srgbClr val="004851"/>
              </a:buClr>
              <a:defRPr>
                <a:solidFill>
                  <a:schemeClr val="bg1"/>
                </a:solidFill>
              </a:defRPr>
            </a:lvl1pPr>
            <a:lvl2pPr>
              <a:buClr>
                <a:srgbClr val="004851"/>
              </a:buClr>
              <a:defRPr>
                <a:solidFill>
                  <a:schemeClr val="bg1"/>
                </a:solidFill>
              </a:defRPr>
            </a:lvl2pPr>
            <a:lvl3pPr>
              <a:buClr>
                <a:srgbClr val="004851"/>
              </a:buClr>
              <a:defRPr>
                <a:solidFill>
                  <a:schemeClr val="bg1"/>
                </a:solidFill>
              </a:defRPr>
            </a:lvl3pPr>
            <a:lvl4pPr>
              <a:buClr>
                <a:srgbClr val="004851"/>
              </a:buClr>
              <a:defRPr>
                <a:solidFill>
                  <a:schemeClr val="bg1"/>
                </a:solidFill>
              </a:defRPr>
            </a:lvl4pPr>
            <a:lvl5pPr>
              <a:buClr>
                <a:srgbClr val="00485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s-ES_trad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718D01-A768-EC4B-B724-CFE88E2E2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s-ES_tradnl" dirty="0"/>
          </a:p>
        </p:txBody>
      </p:sp>
      <p:pic>
        <p:nvPicPr>
          <p:cNvPr id="8" name="Imagen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6096" y="-3526"/>
            <a:ext cx="1094279" cy="786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33147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rencia 3 - Profesionalentzako Prestakuntza">
    <p:bg>
      <p:bgPr>
        <a:solidFill>
          <a:srgbClr val="00A3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422031" y="6460529"/>
            <a:ext cx="1216063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DCE5B6F-4229-BD47-9F49-CE071C120013}" type="datetime3">
              <a:rPr lang="es-ES_tradnl" smtClean="0"/>
              <a:t>24.1.2021</a:t>
            </a:fld>
            <a:endParaRPr 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Mondragon Unibertsitatea</a:t>
            </a:r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51459" y="6460527"/>
            <a:ext cx="117051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7356FEA-1119-414E-9BDA-0F3F06B9EA5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14">
            <a:extLst>
              <a:ext uri="{FF2B5EF4-FFF2-40B4-BE49-F238E27FC236}">
                <a16:creationId xmlns:a16="http://schemas.microsoft.com/office/drawing/2014/main" id="{95BF4BF0-1531-0D46-A693-444EF856325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2031" y="1275347"/>
            <a:ext cx="8299939" cy="4812716"/>
          </a:xfrm>
        </p:spPr>
        <p:txBody>
          <a:bodyPr/>
          <a:lstStyle>
            <a:lvl1pPr>
              <a:buClr>
                <a:srgbClr val="004851"/>
              </a:buClr>
              <a:defRPr>
                <a:solidFill>
                  <a:schemeClr val="bg1"/>
                </a:solidFill>
              </a:defRPr>
            </a:lvl1pPr>
            <a:lvl2pPr>
              <a:buClr>
                <a:srgbClr val="004851"/>
              </a:buClr>
              <a:defRPr>
                <a:solidFill>
                  <a:schemeClr val="bg1"/>
                </a:solidFill>
              </a:defRPr>
            </a:lvl2pPr>
            <a:lvl3pPr>
              <a:buClr>
                <a:srgbClr val="004851"/>
              </a:buClr>
              <a:defRPr>
                <a:solidFill>
                  <a:schemeClr val="bg1"/>
                </a:solidFill>
              </a:defRPr>
            </a:lvl3pPr>
            <a:lvl4pPr>
              <a:buClr>
                <a:srgbClr val="004851"/>
              </a:buClr>
              <a:defRPr>
                <a:solidFill>
                  <a:schemeClr val="bg1"/>
                </a:solidFill>
              </a:defRPr>
            </a:lvl4pPr>
            <a:lvl5pPr>
              <a:buClr>
                <a:srgbClr val="00485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s-ES_trad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718D01-A768-EC4B-B724-CFE88E2E2B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033" y="472037"/>
            <a:ext cx="7511006" cy="428157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s-ES_tradnl" dirty="0"/>
          </a:p>
        </p:txBody>
      </p:sp>
      <p:pic>
        <p:nvPicPr>
          <p:cNvPr id="8" name="Imagen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2845" y="0"/>
            <a:ext cx="1116836" cy="1000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91076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rencia 4 - Esko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Content Placeholder 2"/>
          <p:cNvSpPr>
            <a:spLocks noGrp="1"/>
          </p:cNvSpPr>
          <p:nvPr>
            <p:ph idx="1"/>
          </p:nvPr>
        </p:nvSpPr>
        <p:spPr>
          <a:xfrm>
            <a:off x="422030" y="1364829"/>
            <a:ext cx="3987692" cy="484719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8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6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1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1" y="6460529"/>
            <a:ext cx="1180893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6D8C46FE-6D60-7E43-9EAD-3064B98E9FE4}" type="datetime3">
              <a:rPr lang="es-ES_tradnl" smtClean="0"/>
              <a:pPr/>
              <a:t>24.1.2021</a:t>
            </a:fld>
            <a:endParaRPr lang="en-US" dirty="0"/>
          </a:p>
        </p:txBody>
      </p:sp>
      <p:sp>
        <p:nvSpPr>
          <p:cNvPr id="3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Mondragon Unibertsitatea</a:t>
            </a:r>
            <a:endParaRPr lang="en-US" dirty="0"/>
          </a:p>
        </p:txBody>
      </p:sp>
      <p:sp>
        <p:nvSpPr>
          <p:cNvPr id="3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51460" y="6460527"/>
            <a:ext cx="1167814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F7356FEA-1119-414E-9BDA-0F3F06B9EA5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5" name="Content Placeholder 2"/>
          <p:cNvSpPr>
            <a:spLocks noGrp="1"/>
          </p:cNvSpPr>
          <p:nvPr>
            <p:ph idx="13"/>
          </p:nvPr>
        </p:nvSpPr>
        <p:spPr>
          <a:xfrm>
            <a:off x="4731582" y="1364829"/>
            <a:ext cx="3987692" cy="484719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8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6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3FB9805-B57F-7F42-9040-39F850600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s-ES_tradnl" dirty="0"/>
          </a:p>
        </p:txBody>
      </p:sp>
      <p:pic>
        <p:nvPicPr>
          <p:cNvPr id="9" name="Imagen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0195" y="-15970"/>
            <a:ext cx="1147818" cy="1049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1613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rencia 4 - M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Content Placeholder 2"/>
          <p:cNvSpPr>
            <a:spLocks noGrp="1"/>
          </p:cNvSpPr>
          <p:nvPr>
            <p:ph idx="1"/>
          </p:nvPr>
        </p:nvSpPr>
        <p:spPr>
          <a:xfrm>
            <a:off x="422030" y="1364829"/>
            <a:ext cx="3987692" cy="484719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8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6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1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1" y="6460529"/>
            <a:ext cx="1180893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6D8C46FE-6D60-7E43-9EAD-3064B98E9FE4}" type="datetime3">
              <a:rPr lang="es-ES_tradnl" smtClean="0"/>
              <a:pPr/>
              <a:t>24.1.2021</a:t>
            </a:fld>
            <a:endParaRPr lang="en-US" dirty="0"/>
          </a:p>
        </p:txBody>
      </p:sp>
      <p:sp>
        <p:nvSpPr>
          <p:cNvPr id="3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Mondragon Unibertsitatea</a:t>
            </a:r>
            <a:endParaRPr lang="en-US" dirty="0"/>
          </a:p>
        </p:txBody>
      </p:sp>
      <p:sp>
        <p:nvSpPr>
          <p:cNvPr id="3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51460" y="6460527"/>
            <a:ext cx="1167814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F7356FEA-1119-414E-9BDA-0F3F06B9EA5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5" name="Content Placeholder 2"/>
          <p:cNvSpPr>
            <a:spLocks noGrp="1"/>
          </p:cNvSpPr>
          <p:nvPr>
            <p:ph idx="13"/>
          </p:nvPr>
        </p:nvSpPr>
        <p:spPr>
          <a:xfrm>
            <a:off x="4731582" y="1364829"/>
            <a:ext cx="3987692" cy="484719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8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6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3FB9805-B57F-7F42-9040-39F850600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s-ES_tradnl" dirty="0"/>
          </a:p>
        </p:txBody>
      </p:sp>
      <p:pic>
        <p:nvPicPr>
          <p:cNvPr id="9" name="Imagen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9779" y="-8238"/>
            <a:ext cx="1085983" cy="780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0927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1 - MU">
    <p:bg>
      <p:bgPr>
        <a:solidFill>
          <a:srgbClr val="0531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n 14" descr="adasdasd.pn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570" r="32820"/>
          <a:stretch/>
        </p:blipFill>
        <p:spPr>
          <a:xfrm rot="10800000">
            <a:off x="-3" y="613372"/>
            <a:ext cx="9809599" cy="637636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702"/>
          <a:stretch/>
        </p:blipFill>
        <p:spPr>
          <a:xfrm rot="10800000">
            <a:off x="71336" y="4712421"/>
            <a:ext cx="5019110" cy="2277316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255493" y="2703494"/>
            <a:ext cx="4393687" cy="1362075"/>
          </a:xfrm>
          <a:noFill/>
        </p:spPr>
        <p:txBody>
          <a:bodyPr anchor="b">
            <a:normAutofit/>
          </a:bodyPr>
          <a:lstStyle>
            <a:lvl1pPr marL="0" indent="0" algn="l">
              <a:buNone/>
              <a:defRPr sz="3200" b="0" cap="none">
                <a:solidFill>
                  <a:srgbClr val="FFFFFF"/>
                </a:solidFill>
              </a:defRPr>
            </a:lvl1pPr>
          </a:lstStyle>
          <a:p>
            <a:r>
              <a:rPr lang="es-ES_tradnl" dirty="0" err="1"/>
              <a:t>Click</a:t>
            </a:r>
            <a:r>
              <a:rPr lang="es-ES_tradnl" dirty="0"/>
              <a:t> to </a:t>
            </a:r>
            <a:r>
              <a:rPr lang="es-ES_tradnl" dirty="0" err="1"/>
              <a:t>edit</a:t>
            </a:r>
            <a:r>
              <a:rPr lang="es-ES_tradnl" dirty="0"/>
              <a:t> master </a:t>
            </a:r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3255493" y="4120284"/>
            <a:ext cx="4393687" cy="1184275"/>
          </a:xfrm>
          <a:prstGeom prst="rect">
            <a:avLst/>
          </a:prstGeom>
          <a:noFill/>
        </p:spPr>
        <p:txBody>
          <a:bodyPr anchor="t"/>
          <a:lstStyle>
            <a:lvl1pPr marL="0" indent="0" algn="l">
              <a:buNone/>
              <a:defRPr sz="2000" b="0" i="0">
                <a:solidFill>
                  <a:schemeClr val="accent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3" name="Imagen 12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15" y="-2192"/>
            <a:ext cx="1736530" cy="1247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46710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rencia 4 - Profesionalentzako Prestakuntz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Content Placeholder 2"/>
          <p:cNvSpPr>
            <a:spLocks noGrp="1"/>
          </p:cNvSpPr>
          <p:nvPr>
            <p:ph idx="1"/>
          </p:nvPr>
        </p:nvSpPr>
        <p:spPr>
          <a:xfrm>
            <a:off x="422030" y="1364829"/>
            <a:ext cx="3987692" cy="484719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8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6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1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1" y="6460529"/>
            <a:ext cx="1180893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6D8C46FE-6D60-7E43-9EAD-3064B98E9FE4}" type="datetime3">
              <a:rPr lang="es-ES_tradnl" smtClean="0"/>
              <a:pPr/>
              <a:t>24.1.2021</a:t>
            </a:fld>
            <a:endParaRPr lang="en-US" dirty="0"/>
          </a:p>
        </p:txBody>
      </p:sp>
      <p:sp>
        <p:nvSpPr>
          <p:cNvPr id="3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Mondragon Unibertsitatea</a:t>
            </a:r>
            <a:endParaRPr lang="en-US" dirty="0"/>
          </a:p>
        </p:txBody>
      </p:sp>
      <p:sp>
        <p:nvSpPr>
          <p:cNvPr id="3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51460" y="6460527"/>
            <a:ext cx="1167814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F7356FEA-1119-414E-9BDA-0F3F06B9EA5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5" name="Content Placeholder 2"/>
          <p:cNvSpPr>
            <a:spLocks noGrp="1"/>
          </p:cNvSpPr>
          <p:nvPr>
            <p:ph idx="13"/>
          </p:nvPr>
        </p:nvSpPr>
        <p:spPr>
          <a:xfrm>
            <a:off x="4731582" y="1364829"/>
            <a:ext cx="3987692" cy="484719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8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6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3FB9805-B57F-7F42-9040-39F8506006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033" y="472037"/>
            <a:ext cx="7569330" cy="428157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s-ES_tradnl" dirty="0"/>
          </a:p>
        </p:txBody>
      </p:sp>
      <p:pic>
        <p:nvPicPr>
          <p:cNvPr id="9" name="Imagen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1362" y="0"/>
            <a:ext cx="1163878" cy="1042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93269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rencia 5 - Esko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1" y="6460529"/>
            <a:ext cx="1180893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03BAEA45-06BF-1B4B-8B5F-15A64A07D060}" type="datetime3">
              <a:rPr lang="es-ES_tradnl" smtClean="0"/>
              <a:pPr/>
              <a:t>24.1.2021</a:t>
            </a:fld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Mondragon Unibertsitatea</a:t>
            </a: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51459" y="6460527"/>
            <a:ext cx="1170510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F7356FEA-1119-414E-9BDA-0F3F06B9EA5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7C6413-A5EF-F24B-A948-194185139A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pic>
        <p:nvPicPr>
          <p:cNvPr id="7" name="Imagen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0195" y="-15970"/>
            <a:ext cx="1147818" cy="1049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04984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rencia 5 - M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1" y="6460529"/>
            <a:ext cx="1180893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03BAEA45-06BF-1B4B-8B5F-15A64A07D060}" type="datetime3">
              <a:rPr lang="es-ES_tradnl" smtClean="0"/>
              <a:pPr/>
              <a:t>24.1.2021</a:t>
            </a:fld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Mondragon Unibertsitatea</a:t>
            </a: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51459" y="6460527"/>
            <a:ext cx="1170510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F7356FEA-1119-414E-9BDA-0F3F06B9EA5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7C6413-A5EF-F24B-A948-194185139A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pic>
        <p:nvPicPr>
          <p:cNvPr id="7" name="Imagen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9779" y="-8238"/>
            <a:ext cx="1085983" cy="780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51803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rencia 5 - Profesionalentzako Prestakuntz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1" y="6460529"/>
            <a:ext cx="1180893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03BAEA45-06BF-1B4B-8B5F-15A64A07D060}" type="datetime3">
              <a:rPr lang="es-ES_tradnl" smtClean="0"/>
              <a:pPr/>
              <a:t>24.1.2021</a:t>
            </a:fld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Mondragon Unibertsitatea</a:t>
            </a: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51459" y="6460527"/>
            <a:ext cx="1170510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F7356FEA-1119-414E-9BDA-0F3F06B9EA5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7C6413-A5EF-F24B-A948-194185139A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033" y="472037"/>
            <a:ext cx="7569330" cy="4281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pic>
        <p:nvPicPr>
          <p:cNvPr id="7" name="Imagen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1362" y="0"/>
            <a:ext cx="1163878" cy="1042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96825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a n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raportada 1 -Eskola">
    <p:bg>
      <p:bgPr>
        <a:solidFill>
          <a:srgbClr val="0531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5" descr="dvbbsb.png">
            <a:extLst>
              <a:ext uri="{FF2B5EF4-FFF2-40B4-BE49-F238E27FC236}">
                <a16:creationId xmlns:a16="http://schemas.microsoft.com/office/drawing/2014/main" id="{C7FEBEA0-2609-4B43-AF94-718CE77E08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1" y="-1"/>
            <a:ext cx="6548430" cy="6858000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49457" y="5319253"/>
            <a:ext cx="2672863" cy="115068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8" indent="0">
              <a:buNone/>
              <a:defRPr sz="12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914377" indent="0">
              <a:buNone/>
              <a:defRPr sz="11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371566" indent="0">
              <a:buNone/>
              <a:defRPr sz="105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828755" indent="0">
              <a:buNone/>
              <a:defRPr sz="105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4" name="Grupo 3"/>
          <p:cNvGrpSpPr/>
          <p:nvPr userDrawn="1"/>
        </p:nvGrpSpPr>
        <p:grpSpPr>
          <a:xfrm>
            <a:off x="0" y="0"/>
            <a:ext cx="1826378" cy="1807452"/>
            <a:chOff x="0" y="0"/>
            <a:chExt cx="1826378" cy="1807452"/>
          </a:xfrm>
        </p:grpSpPr>
        <p:pic>
          <p:nvPicPr>
            <p:cNvPr id="6" name="Imagen 4">
              <a:extLst>
                <a:ext uri="{FF2B5EF4-FFF2-40B4-BE49-F238E27FC236}">
                  <a16:creationId xmlns:a16="http://schemas.microsoft.com/office/drawing/2014/main" id="{515488D9-A4EB-9247-86E0-1D6F089F731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826378" cy="1807452"/>
            </a:xfrm>
            <a:prstGeom prst="rect">
              <a:avLst/>
            </a:prstGeom>
          </p:spPr>
        </p:pic>
        <p:sp>
          <p:nvSpPr>
            <p:cNvPr id="3" name="Rectángulo 2"/>
            <p:cNvSpPr/>
            <p:nvPr userDrawn="1"/>
          </p:nvSpPr>
          <p:spPr>
            <a:xfrm>
              <a:off x="132474" y="188120"/>
              <a:ext cx="1245393" cy="10644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</p:grpSp>
      <p:pic>
        <p:nvPicPr>
          <p:cNvPr id="2" name="Imagen 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32" y="19045"/>
            <a:ext cx="1437679" cy="131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48218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raportada 1 -MU">
    <p:bg>
      <p:bgPr>
        <a:solidFill>
          <a:srgbClr val="0531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5" descr="dvbbsb.png">
            <a:extLst>
              <a:ext uri="{FF2B5EF4-FFF2-40B4-BE49-F238E27FC236}">
                <a16:creationId xmlns:a16="http://schemas.microsoft.com/office/drawing/2014/main" id="{C7FEBEA0-2609-4B43-AF94-718CE77E08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1" y="-1"/>
            <a:ext cx="6548430" cy="6858000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49457" y="5319253"/>
            <a:ext cx="2672863" cy="115068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8" indent="0">
              <a:buNone/>
              <a:defRPr sz="12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914377" indent="0">
              <a:buNone/>
              <a:defRPr sz="11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371566" indent="0">
              <a:buNone/>
              <a:defRPr sz="105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828755" indent="0">
              <a:buNone/>
              <a:defRPr sz="105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Imagen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826378" cy="1807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51165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raportada 1 - Profesionalentzako Prestakuntza">
    <p:bg>
      <p:bgPr>
        <a:solidFill>
          <a:srgbClr val="0531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5" descr="dvbbsb.png">
            <a:extLst>
              <a:ext uri="{FF2B5EF4-FFF2-40B4-BE49-F238E27FC236}">
                <a16:creationId xmlns:a16="http://schemas.microsoft.com/office/drawing/2014/main" id="{C7FEBEA0-2609-4B43-AF94-718CE77E08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1" y="-1"/>
            <a:ext cx="6548430" cy="6858000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49457" y="5319253"/>
            <a:ext cx="2672863" cy="115068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8" indent="0">
              <a:buNone/>
              <a:defRPr sz="12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914377" indent="0">
              <a:buNone/>
              <a:defRPr sz="11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371566" indent="0">
              <a:buNone/>
              <a:defRPr sz="105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828755" indent="0">
              <a:buNone/>
              <a:defRPr sz="105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Imagen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826378" cy="1807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9432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raportada 2 -Eskola">
    <p:bg>
      <p:bgPr>
        <a:solidFill>
          <a:srgbClr val="0531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49457" y="5319253"/>
            <a:ext cx="2672863" cy="115068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8" indent="0">
              <a:buNone/>
              <a:defRPr sz="12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914377" indent="0">
              <a:buNone/>
              <a:defRPr sz="11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371566" indent="0">
              <a:buNone/>
              <a:defRPr sz="105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828755" indent="0">
              <a:buNone/>
              <a:defRPr sz="105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4" name="Grupo 3"/>
          <p:cNvGrpSpPr/>
          <p:nvPr userDrawn="1"/>
        </p:nvGrpSpPr>
        <p:grpSpPr>
          <a:xfrm>
            <a:off x="0" y="0"/>
            <a:ext cx="1826378" cy="1807452"/>
            <a:chOff x="0" y="0"/>
            <a:chExt cx="1826378" cy="1807452"/>
          </a:xfrm>
        </p:grpSpPr>
        <p:pic>
          <p:nvPicPr>
            <p:cNvPr id="7" name="Imagen 4">
              <a:extLst>
                <a:ext uri="{FF2B5EF4-FFF2-40B4-BE49-F238E27FC236}">
                  <a16:creationId xmlns:a16="http://schemas.microsoft.com/office/drawing/2014/main" id="{515488D9-A4EB-9247-86E0-1D6F089F731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826378" cy="1807452"/>
            </a:xfrm>
            <a:prstGeom prst="rect">
              <a:avLst/>
            </a:prstGeom>
          </p:spPr>
        </p:pic>
        <p:sp>
          <p:nvSpPr>
            <p:cNvPr id="8" name="Rectángulo 7"/>
            <p:cNvSpPr/>
            <p:nvPr userDrawn="1"/>
          </p:nvSpPr>
          <p:spPr>
            <a:xfrm>
              <a:off x="132474" y="188120"/>
              <a:ext cx="1245393" cy="10644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</p:grpSp>
      <p:pic>
        <p:nvPicPr>
          <p:cNvPr id="9" name="Imagen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32" y="19045"/>
            <a:ext cx="1437679" cy="131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41502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raportada 2 -MU">
    <p:bg>
      <p:bgPr>
        <a:solidFill>
          <a:srgbClr val="0531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49457" y="5319253"/>
            <a:ext cx="2672863" cy="115068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8" indent="0">
              <a:buNone/>
              <a:defRPr sz="12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914377" indent="0">
              <a:buNone/>
              <a:defRPr sz="11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371566" indent="0">
              <a:buNone/>
              <a:defRPr sz="105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828755" indent="0">
              <a:buNone/>
              <a:defRPr sz="105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" name="Imagen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826378" cy="1807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5531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1 - Profesionalentzako Prestakuntza">
    <p:bg>
      <p:bgPr>
        <a:solidFill>
          <a:srgbClr val="0531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702"/>
          <a:stretch/>
        </p:blipFill>
        <p:spPr>
          <a:xfrm rot="10800000">
            <a:off x="71336" y="4712421"/>
            <a:ext cx="5019110" cy="2277316"/>
          </a:xfrm>
          <a:prstGeom prst="rect">
            <a:avLst/>
          </a:prstGeom>
        </p:spPr>
      </p:pic>
      <p:pic>
        <p:nvPicPr>
          <p:cNvPr id="6" name="Imagen 5" descr="adasdasd.png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570" r="32820"/>
          <a:stretch/>
        </p:blipFill>
        <p:spPr>
          <a:xfrm rot="10800000">
            <a:off x="-3" y="613372"/>
            <a:ext cx="9809599" cy="6376364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255493" y="2703494"/>
            <a:ext cx="4393687" cy="1362075"/>
          </a:xfrm>
          <a:noFill/>
        </p:spPr>
        <p:txBody>
          <a:bodyPr anchor="b">
            <a:normAutofit/>
          </a:bodyPr>
          <a:lstStyle>
            <a:lvl1pPr marL="0" indent="0" algn="l">
              <a:buNone/>
              <a:defRPr sz="3200" b="0" cap="none">
                <a:solidFill>
                  <a:srgbClr val="FFFFFF"/>
                </a:solidFill>
              </a:defRPr>
            </a:lvl1pPr>
          </a:lstStyle>
          <a:p>
            <a:r>
              <a:rPr lang="es-ES_tradnl" dirty="0" err="1"/>
              <a:t>Click</a:t>
            </a:r>
            <a:r>
              <a:rPr lang="es-ES_tradnl" dirty="0"/>
              <a:t> to </a:t>
            </a:r>
            <a:r>
              <a:rPr lang="es-ES_tradnl" dirty="0" err="1"/>
              <a:t>edit</a:t>
            </a:r>
            <a:r>
              <a:rPr lang="es-ES_tradnl" dirty="0"/>
              <a:t> master </a:t>
            </a:r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3255493" y="4120284"/>
            <a:ext cx="4393687" cy="1184275"/>
          </a:xfrm>
          <a:prstGeom prst="rect">
            <a:avLst/>
          </a:prstGeom>
          <a:noFill/>
        </p:spPr>
        <p:txBody>
          <a:bodyPr anchor="t"/>
          <a:lstStyle>
            <a:lvl1pPr marL="0" indent="0" algn="l">
              <a:buNone/>
              <a:defRPr sz="2000" b="0" i="0">
                <a:solidFill>
                  <a:schemeClr val="accent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9" name="Imagen 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36" y="3688"/>
            <a:ext cx="1859933" cy="1665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8151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raportada 2 -Profesionalentzako Prestakuntza">
    <p:bg>
      <p:bgPr>
        <a:solidFill>
          <a:srgbClr val="0531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49457" y="5319253"/>
            <a:ext cx="2672863" cy="115068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8" indent="0">
              <a:buNone/>
              <a:defRPr sz="12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914377" indent="0">
              <a:buNone/>
              <a:defRPr sz="11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371566" indent="0">
              <a:buNone/>
              <a:defRPr sz="105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828755" indent="0">
              <a:buNone/>
              <a:defRPr sz="105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" name="Imagen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826378" cy="1807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12144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RAPORTADA EMPRESARIA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52031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2 - Eskola">
    <p:bg>
      <p:bgPr>
        <a:solidFill>
          <a:srgbClr val="00A3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9">
            <a:extLst>
              <a:ext uri="{FF2B5EF4-FFF2-40B4-BE49-F238E27FC236}">
                <a16:creationId xmlns:a16="http://schemas.microsoft.com/office/drawing/2014/main" id="{617E215C-6F53-0B4B-A3E8-4F644F282B4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054944" y="692754"/>
            <a:ext cx="7851056" cy="6165246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073913" y="2703494"/>
            <a:ext cx="4393687" cy="1362075"/>
          </a:xfrm>
          <a:noFill/>
        </p:spPr>
        <p:txBody>
          <a:bodyPr anchor="b">
            <a:normAutofit/>
          </a:bodyPr>
          <a:lstStyle>
            <a:lvl1pPr marL="0" indent="0" algn="l">
              <a:buNone/>
              <a:defRPr sz="3200" b="0" cap="none">
                <a:solidFill>
                  <a:srgbClr val="FFFFFF"/>
                </a:solidFill>
              </a:defRPr>
            </a:lvl1pPr>
          </a:lstStyle>
          <a:p>
            <a:r>
              <a:rPr lang="es-ES_tradnl" dirty="0" err="1"/>
              <a:t>Click</a:t>
            </a:r>
            <a:r>
              <a:rPr lang="es-ES_tradnl" dirty="0"/>
              <a:t> to </a:t>
            </a:r>
            <a:r>
              <a:rPr lang="es-ES_tradnl" dirty="0" err="1"/>
              <a:t>edit</a:t>
            </a:r>
            <a:r>
              <a:rPr lang="es-ES_tradnl" dirty="0"/>
              <a:t> master </a:t>
            </a:r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3073913" y="4120284"/>
            <a:ext cx="4393687" cy="1184275"/>
          </a:xfrm>
          <a:prstGeom prst="rect">
            <a:avLst/>
          </a:prstGeom>
          <a:noFill/>
        </p:spPr>
        <p:txBody>
          <a:bodyPr anchor="t"/>
          <a:lstStyle>
            <a:lvl1pPr marL="0" indent="0" algn="l">
              <a:buNone/>
              <a:defRPr sz="2000" b="0" i="0">
                <a:solidFill>
                  <a:srgbClr val="4AA4AD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56" name="Grupo 55"/>
          <p:cNvGrpSpPr/>
          <p:nvPr userDrawn="1"/>
        </p:nvGrpSpPr>
        <p:grpSpPr>
          <a:xfrm>
            <a:off x="0" y="0"/>
            <a:ext cx="2184872" cy="2162231"/>
            <a:chOff x="0" y="0"/>
            <a:chExt cx="2184872" cy="2162231"/>
          </a:xfrm>
        </p:grpSpPr>
        <p:pic>
          <p:nvPicPr>
            <p:cNvPr id="10" name="Imagen 7">
              <a:extLst>
                <a:ext uri="{FF2B5EF4-FFF2-40B4-BE49-F238E27FC236}">
                  <a16:creationId xmlns:a16="http://schemas.microsoft.com/office/drawing/2014/main" id="{772BB687-5563-CE41-B322-1DCFDF987B6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2184872" cy="2162231"/>
            </a:xfrm>
            <a:prstGeom prst="rect">
              <a:avLst/>
            </a:prstGeom>
          </p:spPr>
        </p:pic>
        <p:sp>
          <p:nvSpPr>
            <p:cNvPr id="55" name="Rectángulo 54"/>
            <p:cNvSpPr/>
            <p:nvPr userDrawn="1"/>
          </p:nvSpPr>
          <p:spPr>
            <a:xfrm>
              <a:off x="170099" y="123825"/>
              <a:ext cx="1343025" cy="12922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</p:grpSp>
      <p:pic>
        <p:nvPicPr>
          <p:cNvPr id="54" name="Imagen 5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21" y="21764"/>
            <a:ext cx="1718029" cy="1570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9876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2 - MU">
    <p:bg>
      <p:bgPr>
        <a:solidFill>
          <a:srgbClr val="00A3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9">
            <a:extLst>
              <a:ext uri="{FF2B5EF4-FFF2-40B4-BE49-F238E27FC236}">
                <a16:creationId xmlns:a16="http://schemas.microsoft.com/office/drawing/2014/main" id="{617E215C-6F53-0B4B-A3E8-4F644F282B4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054944" y="692754"/>
            <a:ext cx="7851056" cy="6165246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073913" y="2703494"/>
            <a:ext cx="4393687" cy="1362075"/>
          </a:xfrm>
          <a:noFill/>
        </p:spPr>
        <p:txBody>
          <a:bodyPr anchor="b">
            <a:normAutofit/>
          </a:bodyPr>
          <a:lstStyle>
            <a:lvl1pPr marL="0" indent="0" algn="l">
              <a:buNone/>
              <a:defRPr sz="3200" b="0" cap="none">
                <a:solidFill>
                  <a:srgbClr val="FFFFFF"/>
                </a:solidFill>
              </a:defRPr>
            </a:lvl1pPr>
          </a:lstStyle>
          <a:p>
            <a:r>
              <a:rPr lang="es-ES_tradnl" dirty="0" err="1"/>
              <a:t>Click</a:t>
            </a:r>
            <a:r>
              <a:rPr lang="es-ES_tradnl" dirty="0"/>
              <a:t> to </a:t>
            </a:r>
            <a:r>
              <a:rPr lang="es-ES_tradnl" dirty="0" err="1"/>
              <a:t>edit</a:t>
            </a:r>
            <a:r>
              <a:rPr lang="es-ES_tradnl" dirty="0"/>
              <a:t> master </a:t>
            </a:r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3073913" y="4120284"/>
            <a:ext cx="4393687" cy="1184275"/>
          </a:xfrm>
          <a:prstGeom prst="rect">
            <a:avLst/>
          </a:prstGeom>
          <a:noFill/>
        </p:spPr>
        <p:txBody>
          <a:bodyPr anchor="t"/>
          <a:lstStyle>
            <a:lvl1pPr marL="0" indent="0" algn="l">
              <a:buNone/>
              <a:defRPr sz="2000" b="0" i="0">
                <a:solidFill>
                  <a:srgbClr val="4AA4AD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8" name="Imagen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2184872" cy="2162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067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2 - Profesionalentzako Prestakuntza">
    <p:bg>
      <p:bgPr>
        <a:solidFill>
          <a:srgbClr val="00A3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9">
            <a:extLst>
              <a:ext uri="{FF2B5EF4-FFF2-40B4-BE49-F238E27FC236}">
                <a16:creationId xmlns:a16="http://schemas.microsoft.com/office/drawing/2014/main" id="{617E215C-6F53-0B4B-A3E8-4F644F282B4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054944" y="692754"/>
            <a:ext cx="7851056" cy="6165246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073913" y="2703494"/>
            <a:ext cx="4393687" cy="1362075"/>
          </a:xfrm>
          <a:noFill/>
        </p:spPr>
        <p:txBody>
          <a:bodyPr anchor="b">
            <a:normAutofit/>
          </a:bodyPr>
          <a:lstStyle>
            <a:lvl1pPr marL="0" indent="0" algn="l">
              <a:buNone/>
              <a:defRPr sz="3200" b="0" cap="none">
                <a:solidFill>
                  <a:srgbClr val="FFFFFF"/>
                </a:solidFill>
              </a:defRPr>
            </a:lvl1pPr>
          </a:lstStyle>
          <a:p>
            <a:r>
              <a:rPr lang="es-ES_tradnl" dirty="0" err="1"/>
              <a:t>Click</a:t>
            </a:r>
            <a:r>
              <a:rPr lang="es-ES_tradnl" dirty="0"/>
              <a:t> to </a:t>
            </a:r>
            <a:r>
              <a:rPr lang="es-ES_tradnl" dirty="0" err="1"/>
              <a:t>edit</a:t>
            </a:r>
            <a:r>
              <a:rPr lang="es-ES_tradnl" dirty="0"/>
              <a:t> master </a:t>
            </a:r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3073913" y="4120284"/>
            <a:ext cx="4393687" cy="1184275"/>
          </a:xfrm>
          <a:prstGeom prst="rect">
            <a:avLst/>
          </a:prstGeom>
          <a:noFill/>
        </p:spPr>
        <p:txBody>
          <a:bodyPr anchor="t"/>
          <a:lstStyle>
            <a:lvl1pPr marL="0" indent="0" algn="l">
              <a:buNone/>
              <a:defRPr sz="2000" b="0" i="0">
                <a:solidFill>
                  <a:srgbClr val="4AA4AD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8" name="Imagen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2184872" cy="2162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0161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c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6">
            <a:extLst>
              <a:ext uri="{FF2B5EF4-FFF2-40B4-BE49-F238E27FC236}">
                <a16:creationId xmlns:a16="http://schemas.microsoft.com/office/drawing/2014/main" id="{1C62DA92-35E3-6244-8259-2ED416B6912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2"/>
            <a:ext cx="6986349" cy="6287714"/>
          </a:xfrm>
          <a:prstGeom prst="rect">
            <a:avLst/>
          </a:prstGeom>
        </p:spPr>
      </p:pic>
      <p:pic>
        <p:nvPicPr>
          <p:cNvPr id="11" name="Imagen 7">
            <a:extLst>
              <a:ext uri="{FF2B5EF4-FFF2-40B4-BE49-F238E27FC236}">
                <a16:creationId xmlns:a16="http://schemas.microsoft.com/office/drawing/2014/main" id="{0F63708B-52D5-0940-890B-ED33E002B2D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935376"/>
            <a:ext cx="1855656" cy="3181125"/>
          </a:xfrm>
          <a:prstGeom prst="rect">
            <a:avLst/>
          </a:prstGeom>
        </p:spPr>
      </p:pic>
      <p:sp>
        <p:nvSpPr>
          <p:cNvPr id="19" name="CuadroTexto 18"/>
          <p:cNvSpPr txBox="1"/>
          <p:nvPr userDrawn="1"/>
        </p:nvSpPr>
        <p:spPr>
          <a:xfrm>
            <a:off x="6278477" y="-114409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sz="1800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388110" y="2754427"/>
            <a:ext cx="3295110" cy="1362075"/>
          </a:xfrm>
          <a:noFill/>
        </p:spPr>
        <p:txBody>
          <a:bodyPr anchor="b">
            <a:normAutofit/>
          </a:bodyPr>
          <a:lstStyle>
            <a:lvl1pPr marL="0" indent="0" algn="l">
              <a:buNone/>
              <a:defRPr sz="3200" b="0" cap="none">
                <a:solidFill>
                  <a:srgbClr val="004851"/>
                </a:solidFill>
              </a:defRPr>
            </a:lvl1pPr>
          </a:lstStyle>
          <a:p>
            <a:r>
              <a:rPr lang="es-ES_tradnl" dirty="0" err="1"/>
              <a:t>Click</a:t>
            </a:r>
            <a:r>
              <a:rPr lang="es-ES_tradnl" dirty="0"/>
              <a:t> to </a:t>
            </a:r>
            <a:r>
              <a:rPr lang="es-ES_tradnl" dirty="0" err="1"/>
              <a:t>edit</a:t>
            </a:r>
            <a:r>
              <a:rPr lang="es-ES_tradnl" dirty="0"/>
              <a:t> master </a:t>
            </a:r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style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"/>
          </p:nvPr>
        </p:nvSpPr>
        <p:spPr>
          <a:xfrm>
            <a:off x="2388110" y="4171217"/>
            <a:ext cx="3295110" cy="1184275"/>
          </a:xfrm>
          <a:prstGeom prst="rect">
            <a:avLst/>
          </a:prstGeom>
          <a:noFill/>
        </p:spPr>
        <p:txBody>
          <a:bodyPr anchor="t"/>
          <a:lstStyle>
            <a:lvl1pPr marL="0" indent="0" algn="l">
              <a:buNone/>
              <a:defRPr sz="20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14"/>
          <p:cNvSpPr>
            <a:spLocks noGrp="1"/>
          </p:cNvSpPr>
          <p:nvPr>
            <p:ph sz="quarter" idx="10" hasCustomPrompt="1"/>
          </p:nvPr>
        </p:nvSpPr>
        <p:spPr>
          <a:xfrm>
            <a:off x="495240" y="2771844"/>
            <a:ext cx="722434" cy="7667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3600" b="1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/>
              <a:t>Nº</a:t>
            </a:r>
          </a:p>
        </p:txBody>
      </p:sp>
    </p:spTree>
    <p:extLst>
      <p:ext uri="{BB962C8B-B14F-4D97-AF65-F5344CB8AC3E}">
        <p14:creationId xmlns:p14="http://schemas.microsoft.com/office/powerpoint/2010/main" val="17030917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secc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7">
            <a:extLst>
              <a:ext uri="{FF2B5EF4-FFF2-40B4-BE49-F238E27FC236}">
                <a16:creationId xmlns:a16="http://schemas.microsoft.com/office/drawing/2014/main" id="{F2F42047-0EBB-8647-BC6A-5A0A935908E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7011611" cy="6310450"/>
          </a:xfrm>
          <a:prstGeom prst="rect">
            <a:avLst/>
          </a:prstGeom>
        </p:spPr>
      </p:pic>
      <p:pic>
        <p:nvPicPr>
          <p:cNvPr id="11" name="Imagen 8">
            <a:extLst>
              <a:ext uri="{FF2B5EF4-FFF2-40B4-BE49-F238E27FC236}">
                <a16:creationId xmlns:a16="http://schemas.microsoft.com/office/drawing/2014/main" id="{CE87A804-F809-7545-AB4C-74239CD541E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935376"/>
            <a:ext cx="1855656" cy="3181125"/>
          </a:xfrm>
          <a:prstGeom prst="rect">
            <a:avLst/>
          </a:prstGeom>
        </p:spPr>
      </p:pic>
      <p:sp>
        <p:nvSpPr>
          <p:cNvPr id="19" name="CuadroTexto 18"/>
          <p:cNvSpPr txBox="1"/>
          <p:nvPr userDrawn="1"/>
        </p:nvSpPr>
        <p:spPr>
          <a:xfrm>
            <a:off x="6278477" y="-114409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sz="1800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388110" y="2754427"/>
            <a:ext cx="3295110" cy="1362075"/>
          </a:xfrm>
          <a:noFill/>
        </p:spPr>
        <p:txBody>
          <a:bodyPr anchor="b">
            <a:normAutofit/>
          </a:bodyPr>
          <a:lstStyle>
            <a:lvl1pPr marL="0" indent="0" algn="l">
              <a:buNone/>
              <a:defRPr sz="3200" b="0" cap="none">
                <a:solidFill>
                  <a:srgbClr val="004851"/>
                </a:solidFill>
              </a:defRPr>
            </a:lvl1pPr>
          </a:lstStyle>
          <a:p>
            <a:r>
              <a:rPr lang="es-ES_tradnl" dirty="0" err="1"/>
              <a:t>Click</a:t>
            </a:r>
            <a:r>
              <a:rPr lang="es-ES_tradnl" dirty="0"/>
              <a:t> to </a:t>
            </a:r>
            <a:r>
              <a:rPr lang="es-ES_tradnl" dirty="0" err="1"/>
              <a:t>edit</a:t>
            </a:r>
            <a:r>
              <a:rPr lang="es-ES_tradnl" dirty="0"/>
              <a:t> master </a:t>
            </a:r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style</a:t>
            </a:r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idx="1"/>
          </p:nvPr>
        </p:nvSpPr>
        <p:spPr>
          <a:xfrm>
            <a:off x="2388110" y="4171217"/>
            <a:ext cx="3295110" cy="1184275"/>
          </a:xfrm>
          <a:prstGeom prst="rect">
            <a:avLst/>
          </a:prstGeom>
          <a:noFill/>
        </p:spPr>
        <p:txBody>
          <a:bodyPr anchor="t"/>
          <a:lstStyle>
            <a:lvl1pPr marL="0" indent="0" algn="l">
              <a:buNone/>
              <a:defRPr sz="2000" b="0" i="0">
                <a:solidFill>
                  <a:srgbClr val="00A3AD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10" hasCustomPrompt="1"/>
          </p:nvPr>
        </p:nvSpPr>
        <p:spPr>
          <a:xfrm>
            <a:off x="495240" y="2771844"/>
            <a:ext cx="722434" cy="7667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3600" b="1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/>
              <a:t>Nº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18949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rencia 1 - Esko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0195" y="-15970"/>
            <a:ext cx="1147818" cy="1049433"/>
          </a:xfrm>
          <a:prstGeom prst="rect">
            <a:avLst/>
          </a:prstGeom>
        </p:spPr>
      </p:pic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>
          <a:xfrm>
            <a:off x="422031" y="6467092"/>
            <a:ext cx="1180893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2D72A43D-7419-4C41-A920-C6E38643746D}" type="datetime3">
              <a:rPr lang="es-ES_tradnl" smtClean="0"/>
              <a:pPr/>
              <a:t>24.1.2021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Mondragon Unibertsitatea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10077" y="6460528"/>
            <a:ext cx="1111893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F7356FEA-1119-414E-9BDA-0F3F06B9EA5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E1AFCC-F5D5-2E44-8A1E-A25686327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s-ES_tradnl" dirty="0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0831EFA9-70A5-5243-AF18-1C79AB9D8FC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2031" y="1275347"/>
            <a:ext cx="8299939" cy="4812716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145131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>
          <a:xfrm>
            <a:off x="422032" y="472037"/>
            <a:ext cx="7664693" cy="42815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6" name="Date Placeholder 3"/>
          <p:cNvSpPr>
            <a:spLocks noGrp="1"/>
          </p:cNvSpPr>
          <p:nvPr>
            <p:ph type="dt" sz="half" idx="2"/>
          </p:nvPr>
        </p:nvSpPr>
        <p:spPr>
          <a:xfrm>
            <a:off x="422031" y="6460528"/>
            <a:ext cx="116534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0" i="0">
                <a:solidFill>
                  <a:schemeClr val="accent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FAE4B82-6DFA-A543-B435-4398A9590E55}" type="datetime3">
              <a:rPr lang="es-ES_tradnl" smtClean="0"/>
              <a:t>24.1.2021</a:t>
            </a:fld>
            <a:endParaRPr lang="en-US" dirty="0"/>
          </a:p>
        </p:txBody>
      </p:sp>
      <p:sp>
        <p:nvSpPr>
          <p:cNvPr id="1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359102" y="6460528"/>
            <a:ext cx="44206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 b="0" i="0">
                <a:solidFill>
                  <a:schemeClr val="accent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Mondragon Unibertsitatea</a:t>
            </a:r>
            <a:endParaRPr lang="en-US" dirty="0"/>
          </a:p>
        </p:txBody>
      </p:sp>
      <p:sp>
        <p:nvSpPr>
          <p:cNvPr id="1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51459" y="6460527"/>
            <a:ext cx="1170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accent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7356FEA-1119-414E-9BDA-0F3F06B9EA5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378C87-DD0E-9E43-989E-9A54981B07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2031" y="1219200"/>
            <a:ext cx="8299938" cy="4957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3125469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715" r:id="rId2"/>
    <p:sldLayoutId id="2147483718" r:id="rId3"/>
    <p:sldLayoutId id="2147483710" r:id="rId4"/>
    <p:sldLayoutId id="2147483719" r:id="rId5"/>
    <p:sldLayoutId id="2147483712" r:id="rId6"/>
    <p:sldLayoutId id="2147483701" r:id="rId7"/>
    <p:sldLayoutId id="2147483678" r:id="rId8"/>
    <p:sldLayoutId id="2147483703" r:id="rId9"/>
    <p:sldLayoutId id="2147483728" r:id="rId10"/>
    <p:sldLayoutId id="2147483748" r:id="rId11"/>
    <p:sldLayoutId id="2147483696" r:id="rId12"/>
    <p:sldLayoutId id="2147483740" r:id="rId13"/>
    <p:sldLayoutId id="2147483743" r:id="rId14"/>
    <p:sldLayoutId id="2147483697" r:id="rId15"/>
    <p:sldLayoutId id="2147483744" r:id="rId16"/>
    <p:sldLayoutId id="2147483747" r:id="rId17"/>
    <p:sldLayoutId id="2147483677" r:id="rId18"/>
    <p:sldLayoutId id="2147483732" r:id="rId19"/>
    <p:sldLayoutId id="2147483735" r:id="rId20"/>
    <p:sldLayoutId id="2147483692" r:id="rId21"/>
    <p:sldLayoutId id="2147483737" r:id="rId22"/>
    <p:sldLayoutId id="2147483736" r:id="rId23"/>
    <p:sldLayoutId id="2147483709" r:id="rId24"/>
    <p:sldLayoutId id="2147483655" r:id="rId25"/>
    <p:sldLayoutId id="2147483720" r:id="rId26"/>
    <p:sldLayoutId id="2147483721" r:id="rId27"/>
    <p:sldLayoutId id="2147483708" r:id="rId28"/>
    <p:sldLayoutId id="2147483724" r:id="rId29"/>
    <p:sldLayoutId id="2147483725" r:id="rId30"/>
    <p:sldLayoutId id="2147483711" r:id="rId31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2800" b="1" i="0" kern="1200">
          <a:solidFill>
            <a:schemeClr val="accent2"/>
          </a:solidFill>
          <a:latin typeface="Arial Black" charset="0"/>
          <a:ea typeface="Arial Black" charset="0"/>
          <a:cs typeface="Arial Black" charset="0"/>
        </a:defRPr>
      </a:lvl1pPr>
    </p:titleStyle>
    <p:bodyStyle>
      <a:lvl1pPr marL="457200" marR="0" indent="-457200" algn="l" defTabSz="457189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rgbClr val="00A3AE"/>
        </a:buClr>
        <a:buSzTx/>
        <a:buFont typeface="Arial" panose="020B0604020202020204" pitchFamily="34" charset="0"/>
        <a:buChar char="•"/>
        <a:tabLst/>
        <a:defRPr lang="es-ES_tradnl" sz="2400" b="0" kern="1200" noProof="0" dirty="0" smtClean="0">
          <a:solidFill>
            <a:srgbClr val="00485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  <a:lvl2pPr marL="742932" marR="0" indent="-285744" algn="l" defTabSz="457189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rgbClr val="00A3AE"/>
        </a:buClr>
        <a:buSzTx/>
        <a:buFont typeface="Arial" panose="020B0604020202020204" pitchFamily="34" charset="0"/>
        <a:buChar char="•"/>
        <a:tabLst/>
        <a:defRPr lang="es-ES_tradnl" sz="2000" b="0" kern="1200" noProof="0" dirty="0" smtClean="0">
          <a:solidFill>
            <a:srgbClr val="00485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2pPr>
      <a:lvl3pPr marL="1142971" marR="0" indent="-228594" algn="l" defTabSz="457189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rgbClr val="00A3AE"/>
        </a:buClr>
        <a:buSzTx/>
        <a:buFont typeface="Arial"/>
        <a:buChar char="•"/>
        <a:tabLst/>
        <a:defRPr lang="es-ES_tradnl" sz="1800" kern="1200" noProof="0" dirty="0" smtClean="0">
          <a:solidFill>
            <a:srgbClr val="00485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3pPr>
      <a:lvl4pPr marL="1600160" marR="0" indent="-228594" algn="l" defTabSz="457189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rgbClr val="00A3AE"/>
        </a:buClr>
        <a:buSzTx/>
        <a:buFont typeface="Arial"/>
        <a:buChar char="–"/>
        <a:tabLst/>
        <a:defRPr lang="es-ES_tradnl" sz="1600" kern="1200" noProof="0" dirty="0" smtClean="0">
          <a:solidFill>
            <a:srgbClr val="00485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4pPr>
      <a:lvl5pPr marL="2057349" marR="0" indent="-228594" algn="l" defTabSz="457189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rgbClr val="00A3AE"/>
        </a:buClr>
        <a:buSzTx/>
        <a:buFont typeface="AppleSymbols" panose="02000000000000000000" pitchFamily="2" charset="-79"/>
        <a:buChar char="⎻"/>
        <a:tabLst/>
        <a:defRPr lang="en-US" sz="1600" b="0" kern="1200" noProof="0" dirty="0">
          <a:solidFill>
            <a:srgbClr val="00485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3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1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3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ondragon.edu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tiff"/><Relationship Id="rId3" Type="http://schemas.openxmlformats.org/officeDocument/2006/relationships/image" Target="../media/image18.tiff"/><Relationship Id="rId7" Type="http://schemas.openxmlformats.org/officeDocument/2006/relationships/image" Target="../media/image22.emf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1.tiff"/><Relationship Id="rId5" Type="http://schemas.openxmlformats.org/officeDocument/2006/relationships/image" Target="../media/image20.tiff"/><Relationship Id="rId4" Type="http://schemas.openxmlformats.org/officeDocument/2006/relationships/image" Target="../media/image19.tiff"/><Relationship Id="rId9" Type="http://schemas.openxmlformats.org/officeDocument/2006/relationships/image" Target="../media/image24.tiff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tiff"/><Relationship Id="rId3" Type="http://schemas.openxmlformats.org/officeDocument/2006/relationships/image" Target="../media/image18.tiff"/><Relationship Id="rId7" Type="http://schemas.openxmlformats.org/officeDocument/2006/relationships/image" Target="../media/image22.emf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1.tiff"/><Relationship Id="rId5" Type="http://schemas.openxmlformats.org/officeDocument/2006/relationships/image" Target="../media/image20.tiff"/><Relationship Id="rId4" Type="http://schemas.openxmlformats.org/officeDocument/2006/relationships/image" Target="../media/image19.tiff"/><Relationship Id="rId9" Type="http://schemas.openxmlformats.org/officeDocument/2006/relationships/image" Target="../media/image24.tif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themeOverride" Target="../theme/themeOverrid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31.xml"/><Relationship Id="rId5" Type="http://schemas.openxmlformats.org/officeDocument/2006/relationships/image" Target="../media/image8.png"/><Relationship Id="rId4" Type="http://schemas.openxmlformats.org/officeDocument/2006/relationships/image" Target="../media/image7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4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10" Type="http://schemas.openxmlformats.org/officeDocument/2006/relationships/image" Target="../media/image2.png"/><Relationship Id="rId4" Type="http://schemas.openxmlformats.org/officeDocument/2006/relationships/image" Target="../media/image28.png"/><Relationship Id="rId9" Type="http://schemas.openxmlformats.org/officeDocument/2006/relationships/image" Target="../media/image3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10" Type="http://schemas.openxmlformats.org/officeDocument/2006/relationships/image" Target="../media/image50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20"/>
          <p:cNvSpPr>
            <a:spLocks noGrp="1"/>
          </p:cNvSpPr>
          <p:nvPr>
            <p:ph type="title"/>
          </p:nvPr>
        </p:nvSpPr>
        <p:spPr>
          <a:xfrm>
            <a:off x="3073913" y="1993900"/>
            <a:ext cx="4393687" cy="2071669"/>
          </a:xfrm>
        </p:spPr>
        <p:txBody>
          <a:bodyPr>
            <a:normAutofit fontScale="90000"/>
          </a:bodyPr>
          <a:lstStyle/>
          <a:p>
            <a:r>
              <a:rPr lang="en-US" dirty="0"/>
              <a:t>DETECCIÓN AUTOMATIZADA DEL GLIOBLASTOMA MULTIFORME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Title 20">
            <a:extLst>
              <a:ext uri="{FF2B5EF4-FFF2-40B4-BE49-F238E27FC236}">
                <a16:creationId xmlns:a16="http://schemas.microsoft.com/office/drawing/2014/main" id="{9D485FAA-10C2-D34E-8D1D-683C2C964AF2}"/>
              </a:ext>
            </a:extLst>
          </p:cNvPr>
          <p:cNvSpPr txBox="1">
            <a:spLocks/>
          </p:cNvSpPr>
          <p:nvPr/>
        </p:nvSpPr>
        <p:spPr>
          <a:xfrm>
            <a:off x="3073912" y="4120284"/>
            <a:ext cx="4990588" cy="870816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b">
            <a:normAutofit fontScale="97500"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3200" b="0" i="0" kern="1200" cap="none">
                <a:solidFill>
                  <a:srgbClr val="FFFFFF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pPr defTabSz="457189">
              <a:spcBef>
                <a:spcPct val="20000"/>
              </a:spcBef>
              <a:buClr>
                <a:srgbClr val="00A3AE"/>
              </a:buClr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PBL - 1º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Máster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Tecnologías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Biomédicas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defTabSz="457189">
              <a:spcBef>
                <a:spcPct val="20000"/>
              </a:spcBef>
              <a:buClr>
                <a:srgbClr val="00A3AE"/>
              </a:buClr>
            </a:pP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Descargo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parcial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20">
            <a:extLst>
              <a:ext uri="{FF2B5EF4-FFF2-40B4-BE49-F238E27FC236}">
                <a16:creationId xmlns:a16="http://schemas.microsoft.com/office/drawing/2014/main" id="{0970D1BD-31B6-F942-995A-F3FB979E8A14}"/>
              </a:ext>
            </a:extLst>
          </p:cNvPr>
          <p:cNvSpPr txBox="1">
            <a:spLocks/>
          </p:cNvSpPr>
          <p:nvPr/>
        </p:nvSpPr>
        <p:spPr>
          <a:xfrm>
            <a:off x="6019800" y="5511800"/>
            <a:ext cx="3403600" cy="10160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b">
            <a:normAutofit fontScale="75000" lnSpcReduction="20000"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3200" b="0" i="0" kern="1200" cap="none">
                <a:solidFill>
                  <a:srgbClr val="FFFFFF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pPr defTabSz="457189">
              <a:spcBef>
                <a:spcPct val="20000"/>
              </a:spcBef>
              <a:buClr>
                <a:srgbClr val="00A3AE"/>
              </a:buClr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26/01/2020</a:t>
            </a:r>
          </a:p>
          <a:p>
            <a:pPr defTabSz="457189">
              <a:spcBef>
                <a:spcPct val="20000"/>
              </a:spcBef>
              <a:buClr>
                <a:srgbClr val="00A3AE"/>
              </a:buClr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defTabSz="457189">
              <a:spcBef>
                <a:spcPct val="20000"/>
              </a:spcBef>
              <a:buClr>
                <a:srgbClr val="00A3AE"/>
              </a:buClr>
            </a:pP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Ainhoa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Arruabarrena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Ortiz</a:t>
            </a:r>
          </a:p>
          <a:p>
            <a:pPr defTabSz="457189">
              <a:spcBef>
                <a:spcPct val="20000"/>
              </a:spcBef>
              <a:buClr>
                <a:srgbClr val="00A3AE"/>
              </a:buClr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Edgar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Azpiazu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Crespo</a:t>
            </a:r>
          </a:p>
        </p:txBody>
      </p:sp>
    </p:spTree>
    <p:extLst>
      <p:ext uri="{BB962C8B-B14F-4D97-AF65-F5344CB8AC3E}">
        <p14:creationId xmlns:p14="http://schemas.microsoft.com/office/powerpoint/2010/main" val="32450911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pPr lvl="1"/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pPr lvl="3"/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pPr lvl="3"/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pPr lvl="1"/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pPr lvl="1"/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pPr lvl="1"/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pPr lvl="2"/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87D72-B3A7-3F4F-86A7-BDBB36D5E1A7}" type="datetime3">
              <a:rPr lang="es-ES_tradnl" smtClean="0"/>
              <a:t>24.1.2021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Mondragon Unibertsitatea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08B02052-E55D-F141-9B6E-1E5313BA7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3. DISEÑO DE LA SOLUCIÓN</a:t>
            </a:r>
          </a:p>
        </p:txBody>
      </p:sp>
      <p:sp>
        <p:nvSpPr>
          <p:cNvPr id="8" name="Title 10">
            <a:extLst>
              <a:ext uri="{FF2B5EF4-FFF2-40B4-BE49-F238E27FC236}">
                <a16:creationId xmlns:a16="http://schemas.microsoft.com/office/drawing/2014/main" id="{BC0839D6-9762-984C-9875-BEC262B022DE}"/>
              </a:ext>
            </a:extLst>
          </p:cNvPr>
          <p:cNvSpPr txBox="1">
            <a:spLocks/>
          </p:cNvSpPr>
          <p:nvPr/>
        </p:nvSpPr>
        <p:spPr>
          <a:xfrm>
            <a:off x="577375" y="796164"/>
            <a:ext cx="7664693" cy="42815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accent2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r>
              <a:rPr lang="es-ES_tradnl" sz="1800" dirty="0">
                <a:solidFill>
                  <a:srgbClr val="004851"/>
                </a:solidFill>
              </a:rPr>
              <a:t>3.1. REQUISITOS TÉCNICOS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17304A-4E28-6647-B612-2FADD0EF0F58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32235077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pPr lvl="1"/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pPr lvl="3"/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pPr lvl="3"/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pPr lvl="1"/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pPr lvl="1"/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pPr lvl="1"/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pPr lvl="2"/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87D72-B3A7-3F4F-86A7-BDBB36D5E1A7}" type="datetime3">
              <a:rPr lang="es-ES_tradnl" smtClean="0"/>
              <a:t>24.1.2021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Mondragon Unibertsitatea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08B02052-E55D-F141-9B6E-1E5313BA7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3. DISEÑO DE LA SOLUCIÓN</a:t>
            </a:r>
          </a:p>
        </p:txBody>
      </p:sp>
      <p:sp>
        <p:nvSpPr>
          <p:cNvPr id="8" name="Title 10">
            <a:extLst>
              <a:ext uri="{FF2B5EF4-FFF2-40B4-BE49-F238E27FC236}">
                <a16:creationId xmlns:a16="http://schemas.microsoft.com/office/drawing/2014/main" id="{BC0839D6-9762-984C-9875-BEC262B022DE}"/>
              </a:ext>
            </a:extLst>
          </p:cNvPr>
          <p:cNvSpPr txBox="1">
            <a:spLocks/>
          </p:cNvSpPr>
          <p:nvPr/>
        </p:nvSpPr>
        <p:spPr>
          <a:xfrm>
            <a:off x="577375" y="796164"/>
            <a:ext cx="7664693" cy="42815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accent2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r>
              <a:rPr lang="es-ES_tradnl" sz="1800" dirty="0">
                <a:solidFill>
                  <a:srgbClr val="004851"/>
                </a:solidFill>
              </a:rPr>
              <a:t>3.2. ARQUITECTURA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17304A-4E28-6647-B612-2FADD0EF0F58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36409654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pPr lvl="1"/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pPr lvl="3"/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pPr lvl="3"/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pPr lvl="1"/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pPr lvl="1"/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pPr lvl="1"/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pPr lvl="2"/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87D72-B3A7-3F4F-86A7-BDBB36D5E1A7}" type="datetime3">
              <a:rPr lang="es-ES_tradnl" smtClean="0"/>
              <a:t>24.1.2021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Mondragon Unibertsitatea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08B02052-E55D-F141-9B6E-1E5313BA7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3. DISEÑO DE LA SOLUCIÓN</a:t>
            </a:r>
          </a:p>
        </p:txBody>
      </p:sp>
      <p:sp>
        <p:nvSpPr>
          <p:cNvPr id="8" name="Title 10">
            <a:extLst>
              <a:ext uri="{FF2B5EF4-FFF2-40B4-BE49-F238E27FC236}">
                <a16:creationId xmlns:a16="http://schemas.microsoft.com/office/drawing/2014/main" id="{BC0839D6-9762-984C-9875-BEC262B022DE}"/>
              </a:ext>
            </a:extLst>
          </p:cNvPr>
          <p:cNvSpPr txBox="1">
            <a:spLocks/>
          </p:cNvSpPr>
          <p:nvPr/>
        </p:nvSpPr>
        <p:spPr>
          <a:xfrm>
            <a:off x="577375" y="796164"/>
            <a:ext cx="7664693" cy="42815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accent2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r>
              <a:rPr lang="es-ES_tradnl" sz="1800" dirty="0">
                <a:solidFill>
                  <a:srgbClr val="004851"/>
                </a:solidFill>
              </a:rPr>
              <a:t>3.3. DATASET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17304A-4E28-6647-B612-2FADD0EF0F58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30092087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pPr lvl="1"/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pPr lvl="3"/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pPr lvl="3"/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pPr lvl="1"/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pPr lvl="1"/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pPr lvl="1"/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pPr lvl="2"/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87D72-B3A7-3F4F-86A7-BDBB36D5E1A7}" type="datetime3">
              <a:rPr lang="es-ES_tradnl" smtClean="0"/>
              <a:t>24.1.2021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Mondragon Unibertsitatea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08B02052-E55D-F141-9B6E-1E5313BA7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3. DISEÑO DE LA SOLUCIÓN</a:t>
            </a:r>
          </a:p>
        </p:txBody>
      </p:sp>
      <p:sp>
        <p:nvSpPr>
          <p:cNvPr id="8" name="Title 10">
            <a:extLst>
              <a:ext uri="{FF2B5EF4-FFF2-40B4-BE49-F238E27FC236}">
                <a16:creationId xmlns:a16="http://schemas.microsoft.com/office/drawing/2014/main" id="{BC0839D6-9762-984C-9875-BEC262B022DE}"/>
              </a:ext>
            </a:extLst>
          </p:cNvPr>
          <p:cNvSpPr txBox="1">
            <a:spLocks/>
          </p:cNvSpPr>
          <p:nvPr/>
        </p:nvSpPr>
        <p:spPr>
          <a:xfrm>
            <a:off x="577375" y="796164"/>
            <a:ext cx="7664693" cy="42815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accent2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r>
              <a:rPr lang="es-ES_tradnl" sz="1800" dirty="0">
                <a:solidFill>
                  <a:srgbClr val="004851"/>
                </a:solidFill>
              </a:rPr>
              <a:t>3.4. HERRAMIENTAS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17304A-4E28-6647-B612-2FADD0EF0F58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4732220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pPr lvl="1"/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pPr lvl="3"/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pPr lvl="3"/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pPr lvl="1"/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pPr lvl="1"/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pPr lvl="1"/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pPr lvl="2"/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87D72-B3A7-3F4F-86A7-BDBB36D5E1A7}" type="datetime3">
              <a:rPr lang="es-ES_tradnl" smtClean="0"/>
              <a:t>24.1.2021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Mondragon Unibertsitatea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08B02052-E55D-F141-9B6E-1E5313BA7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4. DESARROLLO</a:t>
            </a:r>
          </a:p>
        </p:txBody>
      </p:sp>
      <p:sp>
        <p:nvSpPr>
          <p:cNvPr id="8" name="Title 10">
            <a:extLst>
              <a:ext uri="{FF2B5EF4-FFF2-40B4-BE49-F238E27FC236}">
                <a16:creationId xmlns:a16="http://schemas.microsoft.com/office/drawing/2014/main" id="{BC0839D6-9762-984C-9875-BEC262B022DE}"/>
              </a:ext>
            </a:extLst>
          </p:cNvPr>
          <p:cNvSpPr txBox="1">
            <a:spLocks/>
          </p:cNvSpPr>
          <p:nvPr/>
        </p:nvSpPr>
        <p:spPr>
          <a:xfrm>
            <a:off x="577375" y="796164"/>
            <a:ext cx="7664693" cy="42815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accent2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r>
              <a:rPr lang="es-ES_tradnl" sz="1800" dirty="0">
                <a:solidFill>
                  <a:srgbClr val="004851"/>
                </a:solidFill>
              </a:rPr>
              <a:t>4.1. PREPROCESAMIENTO DE IMÁGENES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17304A-4E28-6647-B612-2FADD0EF0F58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8429454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pPr lvl="1"/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pPr lvl="3"/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pPr lvl="3"/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pPr lvl="1"/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pPr lvl="1"/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pPr lvl="1"/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pPr lvl="2"/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87D72-B3A7-3F4F-86A7-BDBB36D5E1A7}" type="datetime3">
              <a:rPr lang="es-ES_tradnl" smtClean="0"/>
              <a:t>24.1.2021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Mondragon Unibertsitatea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08B02052-E55D-F141-9B6E-1E5313BA7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4. DESARROLLO</a:t>
            </a:r>
          </a:p>
        </p:txBody>
      </p:sp>
      <p:sp>
        <p:nvSpPr>
          <p:cNvPr id="8" name="Title 10">
            <a:extLst>
              <a:ext uri="{FF2B5EF4-FFF2-40B4-BE49-F238E27FC236}">
                <a16:creationId xmlns:a16="http://schemas.microsoft.com/office/drawing/2014/main" id="{BC0839D6-9762-984C-9875-BEC262B022DE}"/>
              </a:ext>
            </a:extLst>
          </p:cNvPr>
          <p:cNvSpPr txBox="1">
            <a:spLocks/>
          </p:cNvSpPr>
          <p:nvPr/>
        </p:nvSpPr>
        <p:spPr>
          <a:xfrm>
            <a:off x="577375" y="796164"/>
            <a:ext cx="7664693" cy="42815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accent2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r>
              <a:rPr lang="es-ES_tradnl" sz="1800" dirty="0">
                <a:solidFill>
                  <a:srgbClr val="004851"/>
                </a:solidFill>
              </a:rPr>
              <a:t>4.2. SEGMENTACIÓN DEL GLIOMA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17304A-4E28-6647-B612-2FADD0EF0F58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34164429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/>
          <p:cNvSpPr>
            <a:spLocks noGrp="1"/>
          </p:cNvSpPr>
          <p:nvPr>
            <p:ph idx="1"/>
          </p:nvPr>
        </p:nvSpPr>
        <p:spPr>
          <a:xfrm>
            <a:off x="422029" y="1364829"/>
            <a:ext cx="7664693" cy="4847192"/>
          </a:xfrm>
        </p:spPr>
        <p:txBody>
          <a:bodyPr>
            <a:normAutofit/>
          </a:bodyPr>
          <a:lstStyle/>
          <a:p>
            <a:r>
              <a:rPr lang="en-US" dirty="0" err="1"/>
              <a:t>Compara</a:t>
            </a:r>
            <a:r>
              <a:rPr lang="en-US" dirty="0"/>
              <a:t> la </a:t>
            </a:r>
            <a:r>
              <a:rPr lang="en-US" dirty="0" err="1"/>
              <a:t>máscara</a:t>
            </a:r>
            <a:r>
              <a:rPr lang="en-US" dirty="0"/>
              <a:t> </a:t>
            </a:r>
            <a:r>
              <a:rPr lang="en-US" dirty="0" err="1"/>
              <a:t>resultante</a:t>
            </a:r>
            <a:r>
              <a:rPr lang="en-US" dirty="0"/>
              <a:t> del </a:t>
            </a:r>
            <a:r>
              <a:rPr lang="en-US" dirty="0" err="1"/>
              <a:t>algoritmo</a:t>
            </a:r>
            <a:r>
              <a:rPr lang="en-US" dirty="0"/>
              <a:t> de </a:t>
            </a:r>
            <a:r>
              <a:rPr lang="en-US" dirty="0" err="1"/>
              <a:t>eliminación</a:t>
            </a:r>
            <a:r>
              <a:rPr lang="en-US" dirty="0"/>
              <a:t> del </a:t>
            </a:r>
            <a:r>
              <a:rPr lang="en-US" dirty="0" err="1"/>
              <a:t>cráneo</a:t>
            </a:r>
            <a:r>
              <a:rPr lang="en-US" dirty="0"/>
              <a:t> con el </a:t>
            </a:r>
            <a:r>
              <a:rPr lang="en-US" i="1" dirty="0"/>
              <a:t>ground truth </a:t>
            </a:r>
            <a:r>
              <a:rPr lang="en-US" dirty="0" err="1"/>
              <a:t>asociado</a:t>
            </a:r>
            <a:endParaRPr lang="en-US" i="1" dirty="0"/>
          </a:p>
          <a:p>
            <a:pPr lvl="1"/>
            <a:r>
              <a:rPr lang="en-US" dirty="0"/>
              <a:t>Dataset (ISBR</a:t>
            </a:r>
            <a:r>
              <a:rPr lang="en-US" sz="1200" baseline="30000" dirty="0"/>
              <a:t>[1]</a:t>
            </a:r>
            <a:r>
              <a:rPr lang="en-US" dirty="0"/>
              <a:t>)</a:t>
            </a:r>
          </a:p>
          <a:p>
            <a:pPr lvl="3"/>
            <a:r>
              <a:rPr lang="en-US" dirty="0" err="1"/>
              <a:t>Resonáncias</a:t>
            </a:r>
            <a:r>
              <a:rPr lang="en-US" dirty="0"/>
              <a:t> </a:t>
            </a:r>
            <a:r>
              <a:rPr lang="en-US" dirty="0" err="1"/>
              <a:t>magnéticas</a:t>
            </a:r>
            <a:r>
              <a:rPr lang="en-US" dirty="0"/>
              <a:t> de 18 </a:t>
            </a:r>
            <a:r>
              <a:rPr lang="en-US" dirty="0" err="1"/>
              <a:t>pacientes</a:t>
            </a:r>
            <a:endParaRPr lang="en-US" dirty="0"/>
          </a:p>
          <a:p>
            <a:pPr lvl="3"/>
            <a:r>
              <a:rPr lang="en-US" dirty="0" err="1"/>
              <a:t>Máscara</a:t>
            </a:r>
            <a:r>
              <a:rPr lang="en-US" dirty="0"/>
              <a:t> de la </a:t>
            </a:r>
            <a:r>
              <a:rPr lang="en-US" dirty="0" err="1"/>
              <a:t>extracción</a:t>
            </a:r>
            <a:r>
              <a:rPr lang="en-US" dirty="0"/>
              <a:t> del </a:t>
            </a:r>
            <a:r>
              <a:rPr lang="en-US" dirty="0" err="1"/>
              <a:t>cráneo</a:t>
            </a:r>
            <a:endParaRPr lang="en-US" dirty="0"/>
          </a:p>
          <a:p>
            <a:pPr lvl="1"/>
            <a:r>
              <a:rPr lang="en-US" dirty="0" err="1"/>
              <a:t>Métricas</a:t>
            </a:r>
            <a:endParaRPr lang="en-US" dirty="0"/>
          </a:p>
          <a:p>
            <a:pPr lvl="2"/>
            <a:r>
              <a:rPr lang="en-US" dirty="0" err="1"/>
              <a:t>Falsos</a:t>
            </a:r>
            <a:r>
              <a:rPr lang="en-US" dirty="0"/>
              <a:t> </a:t>
            </a:r>
            <a:r>
              <a:rPr lang="en-US" dirty="0" err="1"/>
              <a:t>positivos</a:t>
            </a:r>
            <a:r>
              <a:rPr lang="en-US" dirty="0"/>
              <a:t> (FP)</a:t>
            </a:r>
          </a:p>
          <a:p>
            <a:pPr lvl="2"/>
            <a:r>
              <a:rPr lang="en-US" dirty="0" err="1"/>
              <a:t>Falsos</a:t>
            </a:r>
            <a:r>
              <a:rPr lang="en-US" dirty="0"/>
              <a:t> </a:t>
            </a:r>
            <a:r>
              <a:rPr lang="en-US" dirty="0" err="1"/>
              <a:t>negativos</a:t>
            </a:r>
            <a:r>
              <a:rPr lang="en-US" dirty="0"/>
              <a:t> (FN)</a:t>
            </a:r>
          </a:p>
          <a:p>
            <a:pPr lvl="2"/>
            <a:r>
              <a:rPr lang="en-US" dirty="0" err="1"/>
              <a:t>Índice</a:t>
            </a:r>
            <a:r>
              <a:rPr lang="en-US" dirty="0"/>
              <a:t> de </a:t>
            </a:r>
            <a:r>
              <a:rPr lang="en-US" dirty="0" err="1"/>
              <a:t>similaridad</a:t>
            </a:r>
            <a:r>
              <a:rPr lang="en-US" dirty="0"/>
              <a:t> de Jaccard</a:t>
            </a:r>
          </a:p>
          <a:p>
            <a:pPr lvl="1"/>
            <a:r>
              <a:rPr lang="en-US" dirty="0" err="1"/>
              <a:t>Resultados</a:t>
            </a:r>
            <a:endParaRPr lang="en-US" dirty="0"/>
          </a:p>
          <a:p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87D72-B3A7-3F4F-86A7-BDBB36D5E1A7}" type="datetime3">
              <a:rPr lang="es-ES_tradnl" smtClean="0"/>
              <a:t>24.1.2021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Mondragon </a:t>
            </a:r>
            <a:r>
              <a:rPr lang="en-US" dirty="0" err="1"/>
              <a:t>Unibertsitatea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08B02052-E55D-F141-9B6E-1E5313BA7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5. EVALUACIÓN</a:t>
            </a:r>
          </a:p>
        </p:txBody>
      </p:sp>
      <p:sp>
        <p:nvSpPr>
          <p:cNvPr id="8" name="Title 10">
            <a:extLst>
              <a:ext uri="{FF2B5EF4-FFF2-40B4-BE49-F238E27FC236}">
                <a16:creationId xmlns:a16="http://schemas.microsoft.com/office/drawing/2014/main" id="{BC0839D6-9762-984C-9875-BEC262B022DE}"/>
              </a:ext>
            </a:extLst>
          </p:cNvPr>
          <p:cNvSpPr txBox="1">
            <a:spLocks/>
          </p:cNvSpPr>
          <p:nvPr/>
        </p:nvSpPr>
        <p:spPr>
          <a:xfrm>
            <a:off x="577375" y="796164"/>
            <a:ext cx="7664693" cy="42815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accent2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r>
              <a:rPr lang="es-ES_tradnl" sz="1800" dirty="0">
                <a:solidFill>
                  <a:srgbClr val="004851"/>
                </a:solidFill>
              </a:rPr>
              <a:t>5.1. ALGORITMO PARA LA ELIMINACIÓN DEL CRÁNEO</a:t>
            </a:r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945AC33A-4E4B-3642-AA50-A58B9113BFBF}"/>
              </a:ext>
            </a:extLst>
          </p:cNvPr>
          <p:cNvSpPr txBox="1">
            <a:spLocks/>
          </p:cNvSpPr>
          <p:nvPr/>
        </p:nvSpPr>
        <p:spPr>
          <a:xfrm>
            <a:off x="457201" y="6099338"/>
            <a:ext cx="47773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b="0" i="0" kern="1200">
                <a:solidFill>
                  <a:schemeClr val="accent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[1] https://</a:t>
            </a:r>
            <a:r>
              <a:rPr lang="en-US" dirty="0" err="1"/>
              <a:t>www.nitrc.org</a:t>
            </a:r>
            <a:r>
              <a:rPr lang="en-US" dirty="0"/>
              <a:t>/projects/</a:t>
            </a:r>
            <a:r>
              <a:rPr lang="en-US" dirty="0" err="1"/>
              <a:t>ibsr</a:t>
            </a:r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7759B64-7879-654E-8509-3AA3416514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9609985"/>
              </p:ext>
            </p:extLst>
          </p:nvPr>
        </p:nvGraphicFramePr>
        <p:xfrm>
          <a:off x="1638094" y="4722626"/>
          <a:ext cx="5260193" cy="76293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16618">
                  <a:extLst>
                    <a:ext uri="{9D8B030D-6E8A-4147-A177-3AD203B41FA5}">
                      <a16:colId xmlns:a16="http://schemas.microsoft.com/office/drawing/2014/main" val="312635430"/>
                    </a:ext>
                  </a:extLst>
                </a:gridCol>
                <a:gridCol w="1416618">
                  <a:extLst>
                    <a:ext uri="{9D8B030D-6E8A-4147-A177-3AD203B41FA5}">
                      <a16:colId xmlns:a16="http://schemas.microsoft.com/office/drawing/2014/main" val="1753524960"/>
                    </a:ext>
                  </a:extLst>
                </a:gridCol>
                <a:gridCol w="1314512">
                  <a:extLst>
                    <a:ext uri="{9D8B030D-6E8A-4147-A177-3AD203B41FA5}">
                      <a16:colId xmlns:a16="http://schemas.microsoft.com/office/drawing/2014/main" val="3337888272"/>
                    </a:ext>
                  </a:extLst>
                </a:gridCol>
                <a:gridCol w="1112445">
                  <a:extLst>
                    <a:ext uri="{9D8B030D-6E8A-4147-A177-3AD203B41FA5}">
                      <a16:colId xmlns:a16="http://schemas.microsoft.com/office/drawing/2014/main" val="1409993775"/>
                    </a:ext>
                  </a:extLst>
                </a:gridCol>
              </a:tblGrid>
              <a:tr h="38146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E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200" dirty="0">
                          <a:effectLst/>
                        </a:rPr>
                        <a:t>FP</a:t>
                      </a:r>
                      <a:endParaRPr lang="en-E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200">
                          <a:effectLst/>
                        </a:rPr>
                        <a:t>FN</a:t>
                      </a:r>
                      <a:endParaRPr lang="en-E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200">
                          <a:effectLst/>
                        </a:rPr>
                        <a:t>Jaccard</a:t>
                      </a:r>
                      <a:endParaRPr lang="en-E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483478402"/>
                  </a:ext>
                </a:extLst>
              </a:tr>
              <a:tr h="38146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ES" sz="12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Media</a:t>
                      </a:r>
                    </a:p>
                  </a:txBody>
                  <a:tcPr marL="68580" marR="68580" marT="0" marB="0" anchor="ctr">
                    <a:lnT w="381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 dirty="0">
                          <a:effectLst/>
                        </a:rPr>
                        <a:t>0,104</a:t>
                      </a:r>
                      <a:endParaRPr lang="en-E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 dirty="0">
                          <a:effectLst/>
                        </a:rPr>
                        <a:t>0,098</a:t>
                      </a:r>
                      <a:endParaRPr lang="en-E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 dirty="0">
                          <a:effectLst/>
                        </a:rPr>
                        <a:t>0,824</a:t>
                      </a:r>
                      <a:endParaRPr lang="en-E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8571077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59171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pPr lvl="1"/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pPr lvl="3"/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pPr lvl="3"/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pPr lvl="1"/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pPr lvl="1"/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pPr lvl="1"/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pPr lvl="2"/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87D72-B3A7-3F4F-86A7-BDBB36D5E1A7}" type="datetime3">
              <a:rPr lang="es-ES_tradnl" smtClean="0"/>
              <a:t>24.1.2021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Mondragon Unibertsitatea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08B02052-E55D-F141-9B6E-1E5313BA7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6. CONCLUSIONES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17304A-4E28-6647-B612-2FADD0EF0F58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33237981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pPr lvl="1"/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pPr lvl="3"/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pPr lvl="3"/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pPr lvl="1"/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pPr lvl="1"/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pPr lvl="1"/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pPr lvl="2"/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87D72-B3A7-3F4F-86A7-BDBB36D5E1A7}" type="datetime3">
              <a:rPr lang="es-ES_tradnl" smtClean="0"/>
              <a:t>24.1.2021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Mondragon Unibertsitatea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08B02052-E55D-F141-9B6E-1E5313BA7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7. LÍNEAS FUTURAS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17304A-4E28-6647-B612-2FADD0EF0F58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34645852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contenido 1"/>
          <p:cNvSpPr txBox="1">
            <a:spLocks/>
          </p:cNvSpPr>
          <p:nvPr/>
        </p:nvSpPr>
        <p:spPr>
          <a:xfrm>
            <a:off x="3255254" y="2648673"/>
            <a:ext cx="2895602" cy="11506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marR="0" indent="0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/>
              <a:buNone/>
              <a:tabLst/>
              <a:defRPr lang="es-ES_tradnl" sz="1400" b="0" i="0" kern="1200" noProof="0">
                <a:solidFill>
                  <a:srgbClr val="FFFFFF"/>
                </a:solidFill>
                <a:latin typeface="Arial Nova Light" charset="0"/>
                <a:ea typeface="Arial Nova Light" charset="0"/>
                <a:cs typeface="Arial Nova Light" charset="0"/>
              </a:defRPr>
            </a:lvl1pPr>
            <a:lvl2pPr marL="457188" marR="0" indent="0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/>
              <a:buNone/>
              <a:tabLst/>
              <a:defRPr lang="es-ES_tradnl" sz="1200" b="0" i="0" kern="1200" noProof="0">
                <a:solidFill>
                  <a:srgbClr val="FFFFFF"/>
                </a:solidFill>
                <a:latin typeface="Arial Nova Light" charset="0"/>
                <a:ea typeface="Arial Nova Light" charset="0"/>
                <a:cs typeface="Arial Nova Light" charset="0"/>
              </a:defRPr>
            </a:lvl2pPr>
            <a:lvl3pPr marL="914377" marR="0" indent="0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/>
              <a:buNone/>
              <a:tabLst/>
              <a:defRPr lang="es-ES_tradnl" sz="1100" b="0" i="0" kern="1200" noProof="0">
                <a:solidFill>
                  <a:srgbClr val="FFFFFF"/>
                </a:solidFill>
                <a:latin typeface="Arial Nova Light" charset="0"/>
                <a:ea typeface="Arial Nova Light" charset="0"/>
                <a:cs typeface="Arial Nova Light" charset="0"/>
              </a:defRPr>
            </a:lvl3pPr>
            <a:lvl4pPr marL="1371566" marR="0" indent="0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/>
              <a:buNone/>
              <a:tabLst/>
              <a:defRPr lang="es-ES_tradnl" sz="1050" b="0" i="0" kern="1200" noProof="0">
                <a:solidFill>
                  <a:srgbClr val="FFFFFF"/>
                </a:solidFill>
                <a:latin typeface="Arial Nova Light" charset="0"/>
                <a:ea typeface="Arial Nova Light" charset="0"/>
                <a:cs typeface="Arial Nova Light" charset="0"/>
              </a:defRPr>
            </a:lvl4pPr>
            <a:lvl5pPr marL="1828755" marR="0" indent="0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/>
              <a:buNone/>
              <a:tabLst/>
              <a:defRPr lang="en-US" sz="1050" b="0" i="0" kern="1200" noProof="0">
                <a:solidFill>
                  <a:srgbClr val="FFFFFF"/>
                </a:solidFill>
                <a:latin typeface="Arial Nova Light" charset="0"/>
                <a:ea typeface="Arial Nova Light" charset="0"/>
                <a:cs typeface="Arial Nova Light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2400" b="1" dirty="0" err="1"/>
              <a:t>Eskerrik</a:t>
            </a:r>
            <a:r>
              <a:rPr lang="es-ES" sz="2400" b="1" dirty="0"/>
              <a:t> </a:t>
            </a:r>
            <a:r>
              <a:rPr lang="es-ES" sz="2400" b="1" dirty="0" err="1"/>
              <a:t>asko</a:t>
            </a:r>
            <a:endParaRPr lang="es-ES" sz="2400" b="1" dirty="0"/>
          </a:p>
          <a:p>
            <a:pPr algn="ctr"/>
            <a:r>
              <a:rPr lang="es-ES" sz="2400" b="1" dirty="0"/>
              <a:t>Muchas gracias</a:t>
            </a:r>
          </a:p>
          <a:p>
            <a:pPr algn="ctr"/>
            <a:r>
              <a:rPr lang="es-ES" sz="2400" b="1" dirty="0" err="1"/>
              <a:t>Thank</a:t>
            </a:r>
            <a:r>
              <a:rPr lang="es-ES" sz="2400" b="1" dirty="0"/>
              <a:t> </a:t>
            </a:r>
            <a:r>
              <a:rPr lang="es-ES" sz="2400" b="1" dirty="0" err="1"/>
              <a:t>you</a:t>
            </a:r>
            <a:endParaRPr lang="es-ES" sz="2400" b="1" dirty="0"/>
          </a:p>
        </p:txBody>
      </p:sp>
    </p:spTree>
    <p:extLst>
      <p:ext uri="{BB962C8B-B14F-4D97-AF65-F5344CB8AC3E}">
        <p14:creationId xmlns:p14="http://schemas.microsoft.com/office/powerpoint/2010/main" val="21485132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2030" y="1364829"/>
            <a:ext cx="6931270" cy="4847192"/>
          </a:xfrm>
        </p:spPr>
        <p:txBody>
          <a:bodyPr/>
          <a:lstStyle/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s-ES_tradnl" dirty="0"/>
              <a:t>Introducción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s-ES_tradnl" dirty="0"/>
              <a:t>Estado del arte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s-ES_tradnl" dirty="0"/>
              <a:t>Diseño de la solución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s-ES_tradnl" dirty="0"/>
              <a:t>Desarrollo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s-ES_tradnl" dirty="0"/>
              <a:t>Evaluación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s-ES_tradnl" dirty="0"/>
              <a:t>Conclusiones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s-ES_tradnl" dirty="0"/>
              <a:t>Líneas Futuras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C6DF6-4A0E-4941-9500-89442B73100A}" type="datetime3">
              <a:rPr lang="es-ES_tradnl" smtClean="0"/>
              <a:t>24.1.2021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Mondragon Unibertsitatea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noProof="0" dirty="0"/>
              <a:t>ÍNDICE</a:t>
            </a:r>
          </a:p>
        </p:txBody>
      </p:sp>
    </p:spTree>
    <p:extLst>
      <p:ext uri="{BB962C8B-B14F-4D97-AF65-F5344CB8AC3E}">
        <p14:creationId xmlns:p14="http://schemas.microsoft.com/office/powerpoint/2010/main" val="39415794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Título</a:t>
            </a:r>
            <a:r>
              <a:rPr lang="en-US" dirty="0"/>
              <a:t> de </a:t>
            </a:r>
            <a:r>
              <a:rPr lang="en-US" dirty="0" err="1"/>
              <a:t>seccion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Subtítulo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/>
              <a:t>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59444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Título</a:t>
            </a:r>
            <a:r>
              <a:rPr lang="en-US" dirty="0"/>
              <a:t> </a:t>
            </a:r>
            <a:r>
              <a:rPr lang="en-US" dirty="0" err="1"/>
              <a:t>subseccion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Subtitulo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/>
              <a:t>1.1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08594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3606C-2193-1D48-8488-FB937C7EDD75}" type="datetime3">
              <a:rPr lang="es-ES_tradnl" smtClean="0"/>
              <a:t>24.1.2021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Mondragon Unibertsitatea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Titulo trasparencia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es-ES_tradnl" dirty="0" err="1"/>
              <a:t>What</a:t>
            </a:r>
            <a:r>
              <a:rPr lang="es-ES_tradnl" dirty="0"/>
              <a:t> </a:t>
            </a:r>
            <a:r>
              <a:rPr lang="es-ES_tradnl" dirty="0" err="1"/>
              <a:t>is</a:t>
            </a:r>
            <a:r>
              <a:rPr lang="es-ES_tradnl" dirty="0"/>
              <a:t> </a:t>
            </a:r>
            <a:r>
              <a:rPr lang="es-ES_tradnl" dirty="0" err="1"/>
              <a:t>Lorem</a:t>
            </a:r>
            <a:r>
              <a:rPr lang="es-ES_tradnl" dirty="0"/>
              <a:t> </a:t>
            </a:r>
            <a:r>
              <a:rPr lang="es-ES_tradnl" dirty="0" err="1"/>
              <a:t>Ipsum</a:t>
            </a:r>
            <a:r>
              <a:rPr lang="es-ES_tradnl" dirty="0"/>
              <a:t>?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Lorem Ipsum is simply dummy text of the printing and typesetting industry. Lorem Ipsum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 It was </a:t>
            </a:r>
            <a:r>
              <a:rPr lang="en-US" dirty="0" err="1"/>
              <a:t>popularised</a:t>
            </a:r>
            <a:r>
              <a:rPr lang="en-US" dirty="0"/>
              <a:t> in the 1960s with the release of </a:t>
            </a:r>
            <a:r>
              <a:rPr lang="en-US" dirty="0" err="1"/>
              <a:t>Letraset</a:t>
            </a:r>
            <a:r>
              <a:rPr lang="en-US" dirty="0"/>
              <a:t> sheets containing Lorem Ipsum passages, and more recently with desktop publishing software like Aldus PageMaker including versions of Lorem </a:t>
            </a:r>
            <a:r>
              <a:rPr lang="en-US" dirty="0" err="1"/>
              <a:t>IpsumLorem</a:t>
            </a:r>
            <a:r>
              <a:rPr lang="en-US" dirty="0"/>
              <a:t> ipsum.</a:t>
            </a:r>
          </a:p>
          <a:p>
            <a:pPr lvl="1">
              <a:lnSpc>
                <a:spcPct val="120000"/>
              </a:lnSpc>
            </a:pPr>
            <a:endParaRPr lang="en-US" dirty="0"/>
          </a:p>
          <a:p>
            <a:pPr lvl="1">
              <a:lnSpc>
                <a:spcPct val="120000"/>
              </a:lnSpc>
            </a:pPr>
            <a:r>
              <a:rPr lang="en-US" dirty="0">
                <a:hlinkClick r:id="rId3"/>
              </a:rPr>
              <a:t>http://www.Mondragon.edu</a:t>
            </a:r>
            <a:endParaRPr lang="en-US" dirty="0"/>
          </a:p>
          <a:p>
            <a:pPr lvl="1">
              <a:lnSpc>
                <a:spcPct val="120000"/>
              </a:lnSpc>
            </a:pPr>
            <a:endParaRPr lang="en-US" dirty="0"/>
          </a:p>
          <a:p>
            <a:pPr lvl="1">
              <a:lnSpc>
                <a:spcPct val="120000"/>
              </a:lnSpc>
            </a:pPr>
            <a:endParaRPr lang="en-US" dirty="0"/>
          </a:p>
          <a:p>
            <a:pPr lvl="1">
              <a:lnSpc>
                <a:spcPct val="120000"/>
              </a:lnSpc>
            </a:pP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Where does it come from?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Contrary to popular belief, Lorem Ipsum is not simply random text. It has roots in a piece of classical Latin literature from 45 BC, making it over 2000 years old. Richard McClintock, a Latin professor at Hampden-Sydney College in Virginia, looked up one of the more obscure Latin words, </a:t>
            </a:r>
            <a:r>
              <a:rPr lang="en-US" dirty="0" err="1"/>
              <a:t>consectetur</a:t>
            </a:r>
            <a:r>
              <a:rPr lang="en-US" dirty="0"/>
              <a:t>, from a Lorem Ipsum passage, and going through the cites of the word in classical literature, discovered the undoubtable source. Lorem Ipsum comes from sections 1.10.32 and 1.10.33 of "de </a:t>
            </a:r>
            <a:r>
              <a:rPr lang="en-US" dirty="0" err="1"/>
              <a:t>Finibus</a:t>
            </a:r>
            <a:r>
              <a:rPr lang="en-US" dirty="0"/>
              <a:t> </a:t>
            </a:r>
            <a:r>
              <a:rPr lang="en-US" dirty="0" err="1"/>
              <a:t>Bonorum</a:t>
            </a:r>
            <a:r>
              <a:rPr lang="en-US" dirty="0"/>
              <a:t> et </a:t>
            </a:r>
            <a:r>
              <a:rPr lang="en-US" dirty="0" err="1"/>
              <a:t>Malorum</a:t>
            </a:r>
            <a:r>
              <a:rPr lang="en-US" dirty="0"/>
              <a:t>" (The Extremes of Good and Evil) by Cicero, written in 45 BC. This book is a treatise on the theory of ethics, very popular during the Renaissance. The first line of Lorem Ipsum, "Lorem ipsum dolor sit </a:t>
            </a:r>
            <a:r>
              <a:rPr lang="en-US" dirty="0" err="1"/>
              <a:t>amet</a:t>
            </a:r>
            <a:r>
              <a:rPr lang="en-US" dirty="0"/>
              <a:t>..", comes from a line in section 1.10.32.Lorem ipsum</a:t>
            </a:r>
          </a:p>
          <a:p>
            <a:pPr lvl="1">
              <a:lnSpc>
                <a:spcPct val="120000"/>
              </a:lnSpc>
            </a:pPr>
            <a:endParaRPr lang="en-US" dirty="0"/>
          </a:p>
          <a:p>
            <a:pPr>
              <a:lnSpc>
                <a:spcPct val="12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24321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92E6B-C9E1-344F-A8D2-A6916349F0EE}" type="datetime3">
              <a:rPr lang="es-ES_tradnl" smtClean="0"/>
              <a:t>24.1.2021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Mondragon Unibertsitatea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Titulo</a:t>
            </a:r>
            <a:r>
              <a:rPr lang="en-US" dirty="0"/>
              <a:t> </a:t>
            </a:r>
            <a:r>
              <a:rPr lang="en-US" dirty="0" err="1"/>
              <a:t>trasparencia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s-ES_tradnl" sz="1400" b="1" dirty="0" err="1"/>
              <a:t>What</a:t>
            </a:r>
            <a:r>
              <a:rPr lang="es-ES_tradnl" sz="1400" b="1" dirty="0"/>
              <a:t> </a:t>
            </a:r>
            <a:r>
              <a:rPr lang="es-ES_tradnl" sz="1400" b="1" dirty="0" err="1"/>
              <a:t>is</a:t>
            </a:r>
            <a:r>
              <a:rPr lang="es-ES_tradnl" sz="1400" b="1" dirty="0"/>
              <a:t> </a:t>
            </a:r>
            <a:r>
              <a:rPr lang="es-ES_tradnl" sz="1400" b="1" dirty="0" err="1"/>
              <a:t>Lorem</a:t>
            </a:r>
            <a:r>
              <a:rPr lang="es-ES_tradnl" sz="1400" b="1" dirty="0"/>
              <a:t> </a:t>
            </a:r>
            <a:r>
              <a:rPr lang="es-ES_tradnl" sz="1400" b="1" dirty="0" err="1"/>
              <a:t>Ipsum</a:t>
            </a:r>
            <a:r>
              <a:rPr lang="es-ES_tradnl" sz="1400" b="1" dirty="0"/>
              <a:t>?</a:t>
            </a:r>
          </a:p>
          <a:p>
            <a:pPr marL="0" indent="0">
              <a:buNone/>
            </a:pPr>
            <a:r>
              <a:rPr lang="en-US" sz="1400" dirty="0"/>
              <a:t>Lorem Ipsum is simply dummy text of the printing and typesetting industry. Lorem Ipsum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 It was </a:t>
            </a:r>
            <a:r>
              <a:rPr lang="en-US" sz="1400" dirty="0" err="1"/>
              <a:t>popularised</a:t>
            </a:r>
            <a:r>
              <a:rPr lang="en-US" sz="1400" dirty="0"/>
              <a:t> in the 1960s with the release of </a:t>
            </a:r>
            <a:r>
              <a:rPr lang="en-US" sz="1400" dirty="0" err="1"/>
              <a:t>Letraset</a:t>
            </a:r>
            <a:r>
              <a:rPr lang="en-US" sz="1400" dirty="0"/>
              <a:t> sheets containing Lorem Ipsum passages, and more recently with desktop publishing software like Aldus PageMaker including versions of Lorem </a:t>
            </a:r>
            <a:r>
              <a:rPr lang="en-US" sz="1400" dirty="0" err="1"/>
              <a:t>IpsumLorem</a:t>
            </a:r>
            <a:r>
              <a:rPr lang="en-US" sz="1400" dirty="0"/>
              <a:t> ipsum</a:t>
            </a:r>
          </a:p>
          <a:p>
            <a:endParaRPr lang="en-US" sz="1400" dirty="0"/>
          </a:p>
          <a:p>
            <a:pPr marL="0" indent="0">
              <a:buNone/>
            </a:pPr>
            <a:r>
              <a:rPr lang="en-US" sz="1400" b="1" dirty="0"/>
              <a:t>Where does it come from?</a:t>
            </a:r>
          </a:p>
          <a:p>
            <a:pPr marL="0" indent="0">
              <a:buNone/>
            </a:pPr>
            <a:r>
              <a:rPr lang="en-US" sz="1400" dirty="0"/>
              <a:t>Contrary to popular belief, Lorem Ipsum is not simply random text. It has roots in a piece of classical Latin literature from 45 BC, making it over 2000 years old. Richard McClintock, a Latin professor at Hampden-Sydney College in Virginia, looked up one of the more obscure Latin words, </a:t>
            </a:r>
            <a:r>
              <a:rPr lang="en-US" sz="1400" dirty="0" err="1"/>
              <a:t>consectetur</a:t>
            </a:r>
            <a:r>
              <a:rPr lang="en-US" sz="1400" dirty="0"/>
              <a:t>, from a Lorem Ipsum passage, and going through the cites of the word in classical literature, discovered the undoubtable source. Lorem Ipsum comes from sections 1.10.32 and 1.10.33 of "de </a:t>
            </a:r>
            <a:r>
              <a:rPr lang="en-US" sz="1400" dirty="0" err="1"/>
              <a:t>Finibus</a:t>
            </a:r>
            <a:r>
              <a:rPr lang="en-US" sz="1400" dirty="0"/>
              <a:t> </a:t>
            </a:r>
            <a:r>
              <a:rPr lang="en-US" sz="1400" dirty="0" err="1"/>
              <a:t>Bonorum</a:t>
            </a:r>
            <a:r>
              <a:rPr lang="en-US" sz="1400" dirty="0"/>
              <a:t> et </a:t>
            </a:r>
            <a:r>
              <a:rPr lang="en-US" sz="1400" dirty="0" err="1"/>
              <a:t>Malorum</a:t>
            </a:r>
            <a:r>
              <a:rPr lang="en-US" sz="1400" dirty="0"/>
              <a:t>" (The Extremes of Good and Evil) by Cicero, written in 45 BC. This book is a treatise on the theory of ethics, very popular during the Renaissance. The first line of Lorem Ipsum, "Lorem ipsum dolor sit </a:t>
            </a:r>
            <a:r>
              <a:rPr lang="en-US" sz="1400" dirty="0" err="1"/>
              <a:t>amet</a:t>
            </a:r>
            <a:r>
              <a:rPr lang="en-US" sz="1400" dirty="0"/>
              <a:t>..", comes from a line in section 1.10.32.Lorem ipsum</a:t>
            </a:r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49376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005D6-B409-BD46-B34A-E4152CD989E6}" type="datetime3">
              <a:rPr lang="es-ES_tradnl" smtClean="0"/>
              <a:t>24.1.2021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Mondragon Unibertsitatea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/>
              <a:t>“Contrary to popular belief, Lorem Ipsum is not simply random text. It has roots in a piece of classical Latin literature from 45 BC, making it over 2000 years old”</a:t>
            </a:r>
          </a:p>
          <a:p>
            <a:pPr marL="0" indent="0">
              <a:buNone/>
            </a:pPr>
            <a:endParaRPr lang="en-US" b="1"/>
          </a:p>
          <a:p>
            <a:r>
              <a:rPr lang="en-US"/>
              <a:t>“Richard McClintock, a Latin professor at Hampden-Sydney College in Virginia, looked up one of the more obscure Latin words, consectetur, from a Lorem Ipsum passage, and going through the cites of the word in classical literature, discovered the undoubtable source”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Destacados (uso limitado)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46738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338C1B-A742-3244-8902-919C88E450D7}" type="datetime3">
              <a:rPr lang="es-ES_tradnl" smtClean="0"/>
              <a:t>24.1.2021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Mondragon Unibertsitatea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“Contrary to popular belief, Lorem Ipsum is not simply random text. It has roots in a piece of classical Latin literature from 45 BC, making it over 2000 years old”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“Richard McClintock, a Latin professor at Hampden-Sydney College in Virginia, looked up one of the more obscure Latin words, </a:t>
            </a:r>
            <a:r>
              <a:rPr lang="en-US" b="1" dirty="0" err="1"/>
              <a:t>consectetur</a:t>
            </a:r>
            <a:r>
              <a:rPr lang="en-US" b="1" dirty="0"/>
              <a:t>, from a Lorem Ipsum passage, and going through the cites of the word in classical literature, discovered the undoubtable source”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Destacados (uso limitado)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5095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_tradnl" b="1" dirty="0"/>
              <a:t>Categoría A</a:t>
            </a:r>
          </a:p>
          <a:p>
            <a:r>
              <a:rPr lang="es-ES_tradnl" dirty="0"/>
              <a:t>Tecnología de Plásticos y </a:t>
            </a:r>
            <a:r>
              <a:rPr lang="es-ES_tradnl" dirty="0" err="1"/>
              <a:t>Composites</a:t>
            </a:r>
            <a:endParaRPr lang="es-ES_tradnl" dirty="0"/>
          </a:p>
          <a:p>
            <a:r>
              <a:rPr lang="es-ES_tradnl" dirty="0"/>
              <a:t>Procesos Avanzados de Conformación de Materiales </a:t>
            </a:r>
          </a:p>
          <a:p>
            <a:r>
              <a:rPr lang="es-ES_tradnl" dirty="0"/>
              <a:t>Mecánica de Fluidos </a:t>
            </a:r>
          </a:p>
          <a:p>
            <a:r>
              <a:rPr lang="es-ES_tradnl" dirty="0"/>
              <a:t>Modelado, diseño y control de máquinas eléctricas </a:t>
            </a:r>
          </a:p>
          <a:p>
            <a:r>
              <a:rPr lang="es-ES_tradnl" dirty="0"/>
              <a:t>Sistemas embebidos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C6DF6-4A0E-4941-9500-89442B73100A}" type="datetime3">
              <a:rPr lang="es-ES_tradnl" smtClean="0"/>
              <a:t>24.1.2021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Mondragon Unibertsitatea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_tradnl" b="1" dirty="0"/>
              <a:t>Categoría B</a:t>
            </a:r>
          </a:p>
          <a:p>
            <a:r>
              <a:rPr lang="es-ES_tradnl" dirty="0"/>
              <a:t>Diseño y mecánica estructural </a:t>
            </a:r>
          </a:p>
          <a:p>
            <a:r>
              <a:rPr lang="es-ES_tradnl" dirty="0"/>
              <a:t>Mecanizado de Alto Rendimiento </a:t>
            </a:r>
          </a:p>
          <a:p>
            <a:r>
              <a:rPr lang="es-ES_tradnl" dirty="0"/>
              <a:t>Sistemas electrónicos de potencia aplicados al control de la energía eléctrica </a:t>
            </a:r>
          </a:p>
          <a:p>
            <a:r>
              <a:rPr lang="es-ES_tradnl" dirty="0"/>
              <a:t>Sistemas Inteligentes para Sistemas Industriales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noProof="0"/>
              <a:t>Grupos Excelentes GV</a:t>
            </a:r>
            <a:endParaRPr lang="es-ES_tradnl" noProof="0" dirty="0"/>
          </a:p>
        </p:txBody>
      </p:sp>
    </p:spTree>
    <p:extLst>
      <p:ext uri="{BB962C8B-B14F-4D97-AF65-F5344CB8AC3E}">
        <p14:creationId xmlns:p14="http://schemas.microsoft.com/office/powerpoint/2010/main" val="6858993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3B38F-65E1-5147-AFEF-A6995D2A19C0}" type="datetime3">
              <a:rPr lang="es-ES_tradnl" smtClean="0"/>
              <a:t>24.1.2021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Mondragon Unibertsitatea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22032" y="336569"/>
            <a:ext cx="7664693" cy="428157"/>
          </a:xfrm>
        </p:spPr>
        <p:txBody>
          <a:bodyPr/>
          <a:lstStyle/>
          <a:p>
            <a:r>
              <a:rPr lang="en-US" sz="2400" dirty="0"/>
              <a:t>Collaborative research and knowledge transfer</a:t>
            </a:r>
          </a:p>
        </p:txBody>
      </p:sp>
      <p:grpSp>
        <p:nvGrpSpPr>
          <p:cNvPr id="56" name="Group 55"/>
          <p:cNvGrpSpPr/>
          <p:nvPr/>
        </p:nvGrpSpPr>
        <p:grpSpPr>
          <a:xfrm>
            <a:off x="1658506" y="1338266"/>
            <a:ext cx="5826990" cy="4909548"/>
            <a:chOff x="3771353" y="1376951"/>
            <a:chExt cx="6326833" cy="5250089"/>
          </a:xfrm>
        </p:grpSpPr>
        <p:pic>
          <p:nvPicPr>
            <p:cNvPr id="57" name="Picture 56"/>
            <p:cNvPicPr>
              <a:picLocks noChangeAspect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8752853" y="4946435"/>
              <a:ext cx="900000" cy="900000"/>
            </a:xfrm>
            <a:prstGeom prst="rect">
              <a:avLst/>
            </a:prstGeom>
          </p:spPr>
        </p:pic>
        <p:pic>
          <p:nvPicPr>
            <p:cNvPr id="58" name="Picture 57"/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7836868" y="1733193"/>
              <a:ext cx="900000" cy="900000"/>
            </a:xfrm>
            <a:prstGeom prst="rect">
              <a:avLst/>
            </a:prstGeom>
          </p:spPr>
        </p:pic>
        <p:pic>
          <p:nvPicPr>
            <p:cNvPr id="59" name="Picture 58"/>
            <p:cNvPicPr>
              <a:picLocks noChangeAspect="1"/>
            </p:cNvPicPr>
            <p:nvPr/>
          </p:nvPicPr>
          <p:blipFill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6502471" y="3789734"/>
              <a:ext cx="900000" cy="900000"/>
            </a:xfrm>
            <a:prstGeom prst="rect">
              <a:avLst/>
            </a:prstGeom>
          </p:spPr>
        </p:pic>
        <p:sp>
          <p:nvSpPr>
            <p:cNvPr id="60" name="TextBox 59"/>
            <p:cNvSpPr txBox="1"/>
            <p:nvPr/>
          </p:nvSpPr>
          <p:spPr>
            <a:xfrm>
              <a:off x="6272862" y="4659364"/>
              <a:ext cx="1478041" cy="3949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>
                <a:defRPr/>
              </a:pPr>
              <a:r>
                <a:rPr lang="en-US" kern="0">
                  <a:solidFill>
                    <a:srgbClr val="004851"/>
                  </a:solidFill>
                </a:rPr>
                <a:t>PhD Student</a:t>
              </a:r>
            </a:p>
          </p:txBody>
        </p:sp>
        <p:pic>
          <p:nvPicPr>
            <p:cNvPr id="61" name="Picture 60"/>
            <p:cNvPicPr>
              <a:picLocks noChangeAspect="1"/>
            </p:cNvPicPr>
            <p:nvPr/>
          </p:nvPicPr>
          <p:blipFill>
            <a:blip r:embed="rId5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8727692" y="3443287"/>
              <a:ext cx="861123" cy="861123"/>
            </a:xfrm>
            <a:prstGeom prst="rect">
              <a:avLst/>
            </a:prstGeom>
          </p:spPr>
        </p:pic>
        <p:pic>
          <p:nvPicPr>
            <p:cNvPr id="62" name="Picture 61"/>
            <p:cNvPicPr>
              <a:picLocks noChangeAspect="1"/>
            </p:cNvPicPr>
            <p:nvPr/>
          </p:nvPicPr>
          <p:blipFill>
            <a:blip r:embed="rId6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4807595" y="5392982"/>
              <a:ext cx="900000" cy="900000"/>
            </a:xfrm>
            <a:prstGeom prst="rect">
              <a:avLst/>
            </a:prstGeom>
          </p:spPr>
        </p:pic>
        <p:pic>
          <p:nvPicPr>
            <p:cNvPr id="63" name="Picture 62"/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4170808" y="3849552"/>
              <a:ext cx="900000" cy="900000"/>
            </a:xfrm>
            <a:prstGeom prst="rect">
              <a:avLst/>
            </a:prstGeom>
          </p:spPr>
        </p:pic>
        <p:pic>
          <p:nvPicPr>
            <p:cNvPr id="64" name="Imagen 5"/>
            <p:cNvPicPr>
              <a:picLocks noChangeAspect="1"/>
            </p:cNvPicPr>
            <p:nvPr/>
          </p:nvPicPr>
          <p:blipFill>
            <a:blip r:embed="rId7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87787" y="2512299"/>
              <a:ext cx="4615066" cy="36672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5" name="Picture 64"/>
            <p:cNvPicPr>
              <a:picLocks noChangeAspect="1"/>
            </p:cNvPicPr>
            <p:nvPr/>
          </p:nvPicPr>
          <p:blipFill>
            <a:blip r:embed="rId8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4620808" y="1826781"/>
              <a:ext cx="900000" cy="900000"/>
            </a:xfrm>
            <a:prstGeom prst="rect">
              <a:avLst/>
            </a:prstGeom>
          </p:spPr>
        </p:pic>
        <p:sp>
          <p:nvSpPr>
            <p:cNvPr id="66" name="TextBox 65"/>
            <p:cNvSpPr txBox="1"/>
            <p:nvPr/>
          </p:nvSpPr>
          <p:spPr>
            <a:xfrm>
              <a:off x="8362549" y="4228823"/>
              <a:ext cx="1735637" cy="3949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>
                <a:defRPr/>
              </a:pPr>
              <a:r>
                <a:rPr lang="en-US" kern="0" dirty="0">
                  <a:solidFill>
                    <a:srgbClr val="004851"/>
                  </a:solidFill>
                </a:rPr>
                <a:t>PhD supervisor</a:t>
              </a: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8401758" y="5797466"/>
              <a:ext cx="1690383" cy="6911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914400">
                <a:defRPr/>
              </a:pPr>
              <a:r>
                <a:rPr lang="en-US" kern="0">
                  <a:solidFill>
                    <a:srgbClr val="004851"/>
                  </a:solidFill>
                </a:rPr>
                <a:t>Visiting young </a:t>
              </a:r>
            </a:p>
            <a:p>
              <a:pPr algn="ctr" defTabSz="914400">
                <a:defRPr/>
              </a:pPr>
              <a:r>
                <a:rPr lang="en-US" kern="0" dirty="0">
                  <a:solidFill>
                    <a:srgbClr val="004851"/>
                  </a:solidFill>
                </a:rPr>
                <a:t>researchers</a:t>
              </a: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7519470" y="2518134"/>
              <a:ext cx="1391016" cy="6911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914400">
                <a:defRPr/>
              </a:pPr>
              <a:r>
                <a:rPr lang="en-US" kern="0" dirty="0">
                  <a:solidFill>
                    <a:srgbClr val="004851"/>
                  </a:solidFill>
                </a:rPr>
                <a:t>University</a:t>
              </a:r>
            </a:p>
            <a:p>
              <a:pPr algn="ctr" defTabSz="914400">
                <a:defRPr/>
              </a:pPr>
              <a:r>
                <a:rPr lang="en-US" kern="0" dirty="0">
                  <a:solidFill>
                    <a:srgbClr val="004851"/>
                  </a:solidFill>
                </a:rPr>
                <a:t>researchers</a:t>
              </a: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4751110" y="6232090"/>
              <a:ext cx="1102090" cy="3949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>
                <a:defRPr/>
              </a:pPr>
              <a:r>
                <a:rPr lang="en-US" kern="0" dirty="0">
                  <a:solidFill>
                    <a:srgbClr val="004851"/>
                  </a:solidFill>
                </a:rPr>
                <a:t>Students</a:t>
              </a: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3771353" y="4673375"/>
              <a:ext cx="1871396" cy="3949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>
                <a:defRPr/>
              </a:pPr>
              <a:r>
                <a:rPr lang="en-US" kern="0">
                  <a:solidFill>
                    <a:srgbClr val="004851"/>
                  </a:solidFill>
                </a:rPr>
                <a:t>RTO researchers</a:t>
              </a:r>
              <a:endParaRPr lang="en-US" kern="0" dirty="0">
                <a:solidFill>
                  <a:srgbClr val="004851"/>
                </a:solidFill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6077301" y="2179059"/>
              <a:ext cx="1098609" cy="3949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914400">
                <a:defRPr/>
              </a:pPr>
              <a:r>
                <a:rPr lang="en-US" kern="0">
                  <a:solidFill>
                    <a:srgbClr val="004851"/>
                  </a:solidFill>
                </a:rPr>
                <a:t>Alliances</a:t>
              </a:r>
              <a:endParaRPr lang="en-US" kern="0" dirty="0">
                <a:solidFill>
                  <a:srgbClr val="004851"/>
                </a:solidFill>
              </a:endParaRPr>
            </a:p>
          </p:txBody>
        </p:sp>
        <p:pic>
          <p:nvPicPr>
            <p:cNvPr id="72" name="Picture 71"/>
            <p:cNvPicPr>
              <a:picLocks noChangeAspect="1"/>
            </p:cNvPicPr>
            <p:nvPr/>
          </p:nvPicPr>
          <p:blipFill>
            <a:blip r:embed="rId9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6176606" y="1376951"/>
              <a:ext cx="900000" cy="900000"/>
            </a:xfrm>
            <a:prstGeom prst="rect">
              <a:avLst/>
            </a:prstGeom>
          </p:spPr>
        </p:pic>
        <p:sp>
          <p:nvSpPr>
            <p:cNvPr id="73" name="TextBox 72"/>
            <p:cNvSpPr txBox="1"/>
            <p:nvPr/>
          </p:nvSpPr>
          <p:spPr>
            <a:xfrm>
              <a:off x="4294286" y="2652995"/>
              <a:ext cx="1636428" cy="6911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914400">
                <a:defRPr/>
              </a:pPr>
              <a:r>
                <a:rPr lang="en-US" kern="0" dirty="0">
                  <a:solidFill>
                    <a:srgbClr val="004851"/>
                  </a:solidFill>
                </a:rPr>
                <a:t>Visiting senior</a:t>
              </a:r>
            </a:p>
            <a:p>
              <a:pPr algn="ctr" defTabSz="914400">
                <a:defRPr/>
              </a:pPr>
              <a:r>
                <a:rPr lang="en-US" kern="0" dirty="0">
                  <a:solidFill>
                    <a:srgbClr val="004851"/>
                  </a:solidFill>
                </a:rPr>
                <a:t>researchers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0375512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Bla bla bla</a:t>
            </a:r>
          </a:p>
          <a:p>
            <a:r>
              <a:rPr lang="en-US"/>
              <a:t>Bla bla bla</a:t>
            </a:r>
          </a:p>
          <a:p>
            <a:pPr lvl="1"/>
            <a:r>
              <a:rPr lang="en-US"/>
              <a:t>Bla bla bla</a:t>
            </a:r>
          </a:p>
          <a:p>
            <a:pPr lvl="3"/>
            <a:r>
              <a:rPr lang="en-US"/>
              <a:t>Bla bla bla</a:t>
            </a:r>
          </a:p>
          <a:p>
            <a:pPr lvl="3"/>
            <a:r>
              <a:rPr lang="en-US"/>
              <a:t>Bla bla bla</a:t>
            </a:r>
          </a:p>
          <a:p>
            <a:pPr lvl="1"/>
            <a:r>
              <a:rPr lang="en-US"/>
              <a:t>Bla bla bla</a:t>
            </a:r>
          </a:p>
          <a:p>
            <a:endParaRPr lang="en-US"/>
          </a:p>
          <a:p>
            <a:r>
              <a:rPr lang="en-US"/>
              <a:t>Bla bla bla</a:t>
            </a:r>
          </a:p>
          <a:p>
            <a:r>
              <a:rPr lang="en-US"/>
              <a:t>Bla bla bla</a:t>
            </a:r>
          </a:p>
          <a:p>
            <a:r>
              <a:rPr lang="en-US"/>
              <a:t>Bla bla bla</a:t>
            </a:r>
          </a:p>
          <a:p>
            <a:pPr lvl="1"/>
            <a:r>
              <a:rPr lang="en-US"/>
              <a:t>Bla bla bla</a:t>
            </a:r>
          </a:p>
          <a:p>
            <a:pPr lvl="1"/>
            <a:r>
              <a:rPr lang="en-US"/>
              <a:t>Bla bla bla</a:t>
            </a:r>
          </a:p>
          <a:p>
            <a:pPr lvl="2"/>
            <a:r>
              <a:rPr lang="en-US"/>
              <a:t>Bla bla bla</a:t>
            </a:r>
          </a:p>
          <a:p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87D72-B3A7-3F4F-86A7-BDBB36D5E1A7}" type="datetime3">
              <a:rPr lang="es-ES_tradnl" smtClean="0"/>
              <a:t>24.1.2021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Mondragon Unibertsitatea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28</a:t>
            </a:fld>
            <a:endParaRPr lang="en-US"/>
          </a:p>
        </p:txBody>
      </p:sp>
      <p:pic>
        <p:nvPicPr>
          <p:cNvPr id="23" name="Marcador de posición de imagen 5" descr="s9cc2skysjm-green-chameleon.jpg">
            <a:extLst>
              <a:ext uri="{FF2B5EF4-FFF2-40B4-BE49-F238E27FC236}">
                <a16:creationId xmlns:a16="http://schemas.microsoft.com/office/drawing/2014/main" id="{3D7DF7E2-11C5-9D4C-B42A-6F7C79F9417C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59" r="18259"/>
          <a:stretch>
            <a:fillRect/>
          </a:stretch>
        </p:blipFill>
        <p:spPr>
          <a:xfrm>
            <a:off x="4559377" y="1364829"/>
            <a:ext cx="3986212" cy="4186186"/>
          </a:xfr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08B02052-E55D-F141-9B6E-1E5313BA7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Titulo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5810830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604378" y="1111780"/>
            <a:ext cx="5826990" cy="4909548"/>
            <a:chOff x="3771353" y="1376951"/>
            <a:chExt cx="6326833" cy="5250089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>
              <a:duotone>
                <a:srgbClr val="33CCCC">
                  <a:shade val="45000"/>
                  <a:satMod val="135000"/>
                </a:srgbClr>
                <a:prstClr val="white"/>
              </a:duotone>
            </a:blip>
            <a:stretch>
              <a:fillRect/>
            </a:stretch>
          </p:blipFill>
          <p:spPr>
            <a:xfrm>
              <a:off x="8752853" y="4946435"/>
              <a:ext cx="900000" cy="90000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>
              <a:duotone>
                <a:srgbClr val="33CCCC">
                  <a:shade val="45000"/>
                  <a:satMod val="135000"/>
                </a:srgbClr>
                <a:prstClr val="white"/>
              </a:duotone>
            </a:blip>
            <a:stretch>
              <a:fillRect/>
            </a:stretch>
          </p:blipFill>
          <p:spPr>
            <a:xfrm>
              <a:off x="7836868" y="1733193"/>
              <a:ext cx="900000" cy="900000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>
              <a:duotone>
                <a:srgbClr val="33CCCC">
                  <a:shade val="45000"/>
                  <a:satMod val="135000"/>
                </a:srgbClr>
                <a:prstClr val="white"/>
              </a:duotone>
            </a:blip>
            <a:stretch>
              <a:fillRect/>
            </a:stretch>
          </p:blipFill>
          <p:spPr>
            <a:xfrm>
              <a:off x="6502471" y="3789734"/>
              <a:ext cx="900000" cy="900000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6272862" y="4659364"/>
              <a:ext cx="1478041" cy="3949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>
                <a:defRPr/>
              </a:pPr>
              <a:r>
                <a:rPr lang="en-US" kern="0">
                  <a:solidFill>
                    <a:srgbClr val="004851"/>
                  </a:solidFill>
                </a:rPr>
                <a:t>PhD Student</a:t>
              </a:r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5">
              <a:duotone>
                <a:srgbClr val="33CCCC">
                  <a:shade val="45000"/>
                  <a:satMod val="135000"/>
                </a:srgbClr>
                <a:prstClr val="white"/>
              </a:duotone>
            </a:blip>
            <a:stretch>
              <a:fillRect/>
            </a:stretch>
          </p:blipFill>
          <p:spPr>
            <a:xfrm>
              <a:off x="8727692" y="3443287"/>
              <a:ext cx="861123" cy="861123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6">
              <a:duotone>
                <a:srgbClr val="33CCCC">
                  <a:shade val="45000"/>
                  <a:satMod val="135000"/>
                </a:srgbClr>
                <a:prstClr val="white"/>
              </a:duotone>
            </a:blip>
            <a:stretch>
              <a:fillRect/>
            </a:stretch>
          </p:blipFill>
          <p:spPr>
            <a:xfrm>
              <a:off x="4807595" y="5392982"/>
              <a:ext cx="900000" cy="900000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3">
              <a:duotone>
                <a:srgbClr val="33CCCC">
                  <a:shade val="45000"/>
                  <a:satMod val="135000"/>
                </a:srgbClr>
                <a:prstClr val="white"/>
              </a:duotone>
            </a:blip>
            <a:stretch>
              <a:fillRect/>
            </a:stretch>
          </p:blipFill>
          <p:spPr>
            <a:xfrm>
              <a:off x="4170808" y="3849552"/>
              <a:ext cx="900000" cy="900000"/>
            </a:xfrm>
            <a:prstGeom prst="rect">
              <a:avLst/>
            </a:prstGeom>
          </p:spPr>
        </p:pic>
        <p:pic>
          <p:nvPicPr>
            <p:cNvPr id="15" name="Imagen 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87787" y="2512299"/>
              <a:ext cx="4615066" cy="36672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8">
              <a:duotone>
                <a:srgbClr val="33CCCC">
                  <a:shade val="45000"/>
                  <a:satMod val="135000"/>
                </a:srgbClr>
                <a:prstClr val="white"/>
              </a:duotone>
            </a:blip>
            <a:stretch>
              <a:fillRect/>
            </a:stretch>
          </p:blipFill>
          <p:spPr>
            <a:xfrm>
              <a:off x="4620808" y="1826781"/>
              <a:ext cx="900000" cy="900000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8362549" y="4228823"/>
              <a:ext cx="1735637" cy="3949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>
                <a:defRPr/>
              </a:pPr>
              <a:r>
                <a:rPr lang="en-US" kern="0" dirty="0">
                  <a:solidFill>
                    <a:srgbClr val="004851"/>
                  </a:solidFill>
                </a:rPr>
                <a:t>PhD supervisor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8401758" y="5797466"/>
              <a:ext cx="1690383" cy="6911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914400">
                <a:defRPr/>
              </a:pPr>
              <a:r>
                <a:rPr lang="en-US" kern="0">
                  <a:solidFill>
                    <a:srgbClr val="004851"/>
                  </a:solidFill>
                </a:rPr>
                <a:t>Visiting young </a:t>
              </a:r>
            </a:p>
            <a:p>
              <a:pPr algn="ctr" defTabSz="914400">
                <a:defRPr/>
              </a:pPr>
              <a:r>
                <a:rPr lang="en-US" kern="0" dirty="0">
                  <a:solidFill>
                    <a:srgbClr val="004851"/>
                  </a:solidFill>
                </a:rPr>
                <a:t>researchers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7519470" y="2518134"/>
              <a:ext cx="1391016" cy="6911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914400">
                <a:defRPr/>
              </a:pPr>
              <a:r>
                <a:rPr lang="en-US" kern="0" dirty="0">
                  <a:solidFill>
                    <a:srgbClr val="004851"/>
                  </a:solidFill>
                </a:rPr>
                <a:t>University</a:t>
              </a:r>
            </a:p>
            <a:p>
              <a:pPr algn="ctr" defTabSz="914400">
                <a:defRPr/>
              </a:pPr>
              <a:r>
                <a:rPr lang="en-US" kern="0" dirty="0">
                  <a:solidFill>
                    <a:srgbClr val="004851"/>
                  </a:solidFill>
                </a:rPr>
                <a:t>researchers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4751110" y="6232090"/>
              <a:ext cx="1102090" cy="3949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>
                <a:defRPr/>
              </a:pPr>
              <a:r>
                <a:rPr lang="en-US" kern="0" dirty="0">
                  <a:solidFill>
                    <a:srgbClr val="004851"/>
                  </a:solidFill>
                </a:rPr>
                <a:t>Students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771353" y="4673375"/>
              <a:ext cx="1871396" cy="3949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>
                <a:defRPr/>
              </a:pPr>
              <a:r>
                <a:rPr lang="en-US" kern="0">
                  <a:solidFill>
                    <a:srgbClr val="004851"/>
                  </a:solidFill>
                </a:rPr>
                <a:t>RTO researchers</a:t>
              </a:r>
              <a:endParaRPr lang="en-US" kern="0" dirty="0">
                <a:solidFill>
                  <a:srgbClr val="004851"/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6077301" y="2179059"/>
              <a:ext cx="1098609" cy="3949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914400">
                <a:defRPr/>
              </a:pPr>
              <a:r>
                <a:rPr lang="en-US" kern="0">
                  <a:solidFill>
                    <a:srgbClr val="004851"/>
                  </a:solidFill>
                </a:rPr>
                <a:t>Alliances</a:t>
              </a:r>
              <a:endParaRPr lang="en-US" kern="0" dirty="0">
                <a:solidFill>
                  <a:srgbClr val="004851"/>
                </a:solidFill>
              </a:endParaRPr>
            </a:p>
          </p:txBody>
        </p:sp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9">
              <a:duotone>
                <a:srgbClr val="33CCCC">
                  <a:shade val="45000"/>
                  <a:satMod val="135000"/>
                </a:srgbClr>
                <a:prstClr val="white"/>
              </a:duotone>
            </a:blip>
            <a:stretch>
              <a:fillRect/>
            </a:stretch>
          </p:blipFill>
          <p:spPr>
            <a:xfrm>
              <a:off x="6176606" y="1376951"/>
              <a:ext cx="900000" cy="900000"/>
            </a:xfrm>
            <a:prstGeom prst="rect">
              <a:avLst/>
            </a:prstGeom>
          </p:spPr>
        </p:pic>
        <p:sp>
          <p:nvSpPr>
            <p:cNvPr id="24" name="TextBox 23"/>
            <p:cNvSpPr txBox="1"/>
            <p:nvPr/>
          </p:nvSpPr>
          <p:spPr>
            <a:xfrm>
              <a:off x="4294286" y="2652995"/>
              <a:ext cx="1636428" cy="6911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914400">
                <a:defRPr/>
              </a:pPr>
              <a:r>
                <a:rPr lang="en-US" kern="0" dirty="0">
                  <a:solidFill>
                    <a:srgbClr val="004851"/>
                  </a:solidFill>
                </a:rPr>
                <a:t>Visiting senior</a:t>
              </a:r>
            </a:p>
            <a:p>
              <a:pPr algn="ctr" defTabSz="914400">
                <a:defRPr/>
              </a:pPr>
              <a:r>
                <a:rPr lang="en-US" kern="0" dirty="0">
                  <a:solidFill>
                    <a:srgbClr val="004851"/>
                  </a:solidFill>
                </a:rPr>
                <a:t>researchers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75178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pPr lvl="1"/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pPr lvl="3"/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pPr lvl="3"/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pPr lvl="1"/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pPr lvl="1"/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pPr lvl="1"/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pPr lvl="2"/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87D72-B3A7-3F4F-86A7-BDBB36D5E1A7}" type="datetime3">
              <a:rPr lang="es-ES_tradnl" smtClean="0"/>
              <a:t>24.1.2021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Mondragon Unibertsitatea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08B02052-E55D-F141-9B6E-1E5313BA7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1. INTRODUCCIÓN</a:t>
            </a:r>
          </a:p>
        </p:txBody>
      </p:sp>
      <p:sp>
        <p:nvSpPr>
          <p:cNvPr id="8" name="Title 10">
            <a:extLst>
              <a:ext uri="{FF2B5EF4-FFF2-40B4-BE49-F238E27FC236}">
                <a16:creationId xmlns:a16="http://schemas.microsoft.com/office/drawing/2014/main" id="{BC0839D6-9762-984C-9875-BEC262B022DE}"/>
              </a:ext>
            </a:extLst>
          </p:cNvPr>
          <p:cNvSpPr txBox="1">
            <a:spLocks/>
          </p:cNvSpPr>
          <p:nvPr/>
        </p:nvSpPr>
        <p:spPr>
          <a:xfrm>
            <a:off x="577375" y="796164"/>
            <a:ext cx="7664693" cy="42815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accent2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r>
              <a:rPr lang="es-ES_tradnl" sz="1800" dirty="0">
                <a:solidFill>
                  <a:srgbClr val="004851"/>
                </a:solidFill>
              </a:rPr>
              <a:t>1.1. CONTEXTO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17304A-4E28-6647-B612-2FADD0EF0F58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25929776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37100" y="4812626"/>
            <a:ext cx="2672863" cy="1150681"/>
          </a:xfrm>
        </p:spPr>
        <p:txBody>
          <a:bodyPr/>
          <a:lstStyle/>
          <a:p>
            <a:pPr lvl="0"/>
            <a:r>
              <a:rPr lang="es-ES" b="1" dirty="0"/>
              <a:t>John Smith</a:t>
            </a:r>
          </a:p>
          <a:p>
            <a:pPr lvl="0"/>
            <a:r>
              <a:rPr lang="es-ES" dirty="0" err="1"/>
              <a:t>email@email.com</a:t>
            </a:r>
            <a:endParaRPr lang="es-ES" dirty="0"/>
          </a:p>
          <a:p>
            <a:pPr lvl="0"/>
            <a:endParaRPr lang="es-ES" dirty="0"/>
          </a:p>
          <a:p>
            <a:pPr lvl="0"/>
            <a:r>
              <a:rPr lang="es-ES" dirty="0" err="1"/>
              <a:t>Loramendi</a:t>
            </a:r>
            <a:r>
              <a:rPr lang="es-ES" dirty="0"/>
              <a:t>, 4. Apartado 23</a:t>
            </a:r>
          </a:p>
          <a:p>
            <a:pPr lvl="0"/>
            <a:r>
              <a:rPr lang="es-ES" dirty="0"/>
              <a:t>20500 </a:t>
            </a:r>
            <a:r>
              <a:rPr lang="es-ES" dirty="0" err="1"/>
              <a:t>Arrasate</a:t>
            </a:r>
            <a:r>
              <a:rPr lang="es-ES" dirty="0"/>
              <a:t> </a:t>
            </a:r>
            <a:r>
              <a:rPr lang="mr-IN" dirty="0"/>
              <a:t>–</a:t>
            </a:r>
            <a:r>
              <a:rPr lang="es-ES" dirty="0"/>
              <a:t> </a:t>
            </a:r>
            <a:r>
              <a:rPr lang="es-ES" dirty="0" err="1"/>
              <a:t>Mondragon</a:t>
            </a:r>
            <a:endParaRPr lang="es-ES" dirty="0"/>
          </a:p>
          <a:p>
            <a:pPr lvl="0"/>
            <a:r>
              <a:rPr lang="es-ES" dirty="0"/>
              <a:t>T. 943 71 21 85</a:t>
            </a:r>
          </a:p>
          <a:p>
            <a:pPr lvl="0"/>
            <a:r>
              <a:rPr lang="es-ES" dirty="0" err="1"/>
              <a:t>info@mondragon.edu</a:t>
            </a:r>
            <a:endParaRPr lang="en-US" dirty="0"/>
          </a:p>
        </p:txBody>
      </p:sp>
      <p:sp>
        <p:nvSpPr>
          <p:cNvPr id="4" name="Marcador de contenido 1"/>
          <p:cNvSpPr txBox="1">
            <a:spLocks/>
          </p:cNvSpPr>
          <p:nvPr/>
        </p:nvSpPr>
        <p:spPr>
          <a:xfrm>
            <a:off x="3255254" y="2648673"/>
            <a:ext cx="2895602" cy="11506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marR="0" indent="0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/>
              <a:buNone/>
              <a:tabLst/>
              <a:defRPr lang="es-ES_tradnl" sz="1400" b="0" i="0" kern="1200" noProof="0">
                <a:solidFill>
                  <a:srgbClr val="FFFFFF"/>
                </a:solidFill>
                <a:latin typeface="Arial Nova Light" charset="0"/>
                <a:ea typeface="Arial Nova Light" charset="0"/>
                <a:cs typeface="Arial Nova Light" charset="0"/>
              </a:defRPr>
            </a:lvl1pPr>
            <a:lvl2pPr marL="457188" marR="0" indent="0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/>
              <a:buNone/>
              <a:tabLst/>
              <a:defRPr lang="es-ES_tradnl" sz="1200" b="0" i="0" kern="1200" noProof="0">
                <a:solidFill>
                  <a:srgbClr val="FFFFFF"/>
                </a:solidFill>
                <a:latin typeface="Arial Nova Light" charset="0"/>
                <a:ea typeface="Arial Nova Light" charset="0"/>
                <a:cs typeface="Arial Nova Light" charset="0"/>
              </a:defRPr>
            </a:lvl2pPr>
            <a:lvl3pPr marL="914377" marR="0" indent="0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/>
              <a:buNone/>
              <a:tabLst/>
              <a:defRPr lang="es-ES_tradnl" sz="1100" b="0" i="0" kern="1200" noProof="0">
                <a:solidFill>
                  <a:srgbClr val="FFFFFF"/>
                </a:solidFill>
                <a:latin typeface="Arial Nova Light" charset="0"/>
                <a:ea typeface="Arial Nova Light" charset="0"/>
                <a:cs typeface="Arial Nova Light" charset="0"/>
              </a:defRPr>
            </a:lvl3pPr>
            <a:lvl4pPr marL="1371566" marR="0" indent="0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/>
              <a:buNone/>
              <a:tabLst/>
              <a:defRPr lang="es-ES_tradnl" sz="1050" b="0" i="0" kern="1200" noProof="0">
                <a:solidFill>
                  <a:srgbClr val="FFFFFF"/>
                </a:solidFill>
                <a:latin typeface="Arial Nova Light" charset="0"/>
                <a:ea typeface="Arial Nova Light" charset="0"/>
                <a:cs typeface="Arial Nova Light" charset="0"/>
              </a:defRPr>
            </a:lvl4pPr>
            <a:lvl5pPr marL="1828755" marR="0" indent="0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/>
              <a:buNone/>
              <a:tabLst/>
              <a:defRPr lang="en-US" sz="1050" b="0" i="0" kern="1200" noProof="0">
                <a:solidFill>
                  <a:srgbClr val="FFFFFF"/>
                </a:solidFill>
                <a:latin typeface="Arial Nova Light" charset="0"/>
                <a:ea typeface="Arial Nova Light" charset="0"/>
                <a:cs typeface="Arial Nova Light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2400" b="1" dirty="0" err="1"/>
              <a:t>Eskerrik</a:t>
            </a:r>
            <a:r>
              <a:rPr lang="es-ES" sz="2400" b="1" dirty="0"/>
              <a:t> </a:t>
            </a:r>
            <a:r>
              <a:rPr lang="es-ES" sz="2400" b="1" dirty="0" err="1"/>
              <a:t>asko</a:t>
            </a:r>
            <a:endParaRPr lang="es-ES" sz="2400" b="1" dirty="0"/>
          </a:p>
          <a:p>
            <a:pPr algn="ctr"/>
            <a:r>
              <a:rPr lang="es-ES" sz="2400" b="1" dirty="0"/>
              <a:t>Muchas gracias</a:t>
            </a:r>
          </a:p>
          <a:p>
            <a:pPr algn="ctr"/>
            <a:r>
              <a:rPr lang="es-ES" sz="2400" b="1" dirty="0" err="1"/>
              <a:t>Thank</a:t>
            </a:r>
            <a:r>
              <a:rPr lang="es-ES" sz="2400" b="1" dirty="0"/>
              <a:t> </a:t>
            </a:r>
            <a:r>
              <a:rPr lang="es-ES" sz="2400" b="1" dirty="0" err="1"/>
              <a:t>you</a:t>
            </a:r>
            <a:endParaRPr lang="es-ES" sz="2400" b="1" dirty="0"/>
          </a:p>
        </p:txBody>
      </p:sp>
    </p:spTree>
    <p:extLst>
      <p:ext uri="{BB962C8B-B14F-4D97-AF65-F5344CB8AC3E}">
        <p14:creationId xmlns:p14="http://schemas.microsoft.com/office/powerpoint/2010/main" val="9974403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8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758" y="986649"/>
            <a:ext cx="2184872" cy="2162231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2737" y="986649"/>
            <a:ext cx="2184872" cy="2162231"/>
          </a:xfrm>
          <a:prstGeom prst="rect">
            <a:avLst/>
          </a:prstGeom>
        </p:spPr>
      </p:pic>
      <p:grpSp>
        <p:nvGrpSpPr>
          <p:cNvPr id="5" name="Grupo 4"/>
          <p:cNvGrpSpPr/>
          <p:nvPr/>
        </p:nvGrpSpPr>
        <p:grpSpPr>
          <a:xfrm>
            <a:off x="3448451" y="981114"/>
            <a:ext cx="2190465" cy="2167766"/>
            <a:chOff x="0" y="0"/>
            <a:chExt cx="1826378" cy="1807452"/>
          </a:xfrm>
        </p:grpSpPr>
        <p:pic>
          <p:nvPicPr>
            <p:cNvPr id="6" name="Imagen 4">
              <a:extLst>
                <a:ext uri="{FF2B5EF4-FFF2-40B4-BE49-F238E27FC236}">
                  <a16:creationId xmlns:a16="http://schemas.microsoft.com/office/drawing/2014/main" id="{515488D9-A4EB-9247-86E0-1D6F089F731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1826378" cy="1807452"/>
            </a:xfrm>
            <a:prstGeom prst="rect">
              <a:avLst/>
            </a:prstGeom>
          </p:spPr>
        </p:pic>
        <p:sp>
          <p:nvSpPr>
            <p:cNvPr id="7" name="Rectángulo 6"/>
            <p:cNvSpPr/>
            <p:nvPr userDrawn="1"/>
          </p:nvSpPr>
          <p:spPr>
            <a:xfrm>
              <a:off x="132474" y="188120"/>
              <a:ext cx="1245393" cy="10644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</p:grpSp>
      <p:pic>
        <p:nvPicPr>
          <p:cNvPr id="8" name="Imagen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4784" y="1000159"/>
            <a:ext cx="1724279" cy="1576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6764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8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6390" y="1348661"/>
            <a:ext cx="1811075" cy="165584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469" y="1367651"/>
            <a:ext cx="1713191" cy="1231124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3195" y="1343720"/>
            <a:ext cx="1859933" cy="1665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7346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8672" y="1392298"/>
            <a:ext cx="1870313" cy="1710000"/>
          </a:xfrm>
          <a:prstGeom prst="rect">
            <a:avLst/>
          </a:prstGeom>
        </p:spPr>
      </p:pic>
      <p:pic>
        <p:nvPicPr>
          <p:cNvPr id="25" name="Imagen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0713" y="1391514"/>
            <a:ext cx="1909372" cy="1710000"/>
          </a:xfrm>
          <a:prstGeom prst="rect">
            <a:avLst/>
          </a:prstGeom>
        </p:spPr>
      </p:pic>
      <p:pic>
        <p:nvPicPr>
          <p:cNvPr id="26" name="Imagen 2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375" y="1391514"/>
            <a:ext cx="1748748" cy="1256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7715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n 15" descr="xcvxcvxv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3533" y="2594362"/>
            <a:ext cx="1611182" cy="1620000"/>
          </a:xfrm>
          <a:prstGeom prst="rect">
            <a:avLst/>
          </a:prstGeom>
        </p:spPr>
      </p:pic>
      <p:pic>
        <p:nvPicPr>
          <p:cNvPr id="17" name="Imagen 16" descr="xcvxcvxcv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3533" y="4672627"/>
            <a:ext cx="1611182" cy="1620000"/>
          </a:xfrm>
          <a:prstGeom prst="rect">
            <a:avLst/>
          </a:prstGeom>
        </p:spPr>
      </p:pic>
      <p:pic>
        <p:nvPicPr>
          <p:cNvPr id="20" name="Imagen 19" descr="vcvcxvxcv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3533" y="577294"/>
            <a:ext cx="1611182" cy="1620000"/>
          </a:xfrm>
          <a:prstGeom prst="rect">
            <a:avLst/>
          </a:prstGeom>
        </p:spPr>
      </p:pic>
      <p:pic>
        <p:nvPicPr>
          <p:cNvPr id="22" name="Imagen 21" descr="sdasdasdaaaaa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377" y="577294"/>
            <a:ext cx="1611182" cy="1620000"/>
          </a:xfrm>
          <a:prstGeom prst="rect">
            <a:avLst/>
          </a:prstGeom>
        </p:spPr>
      </p:pic>
      <p:pic>
        <p:nvPicPr>
          <p:cNvPr id="37" name="Imagen 36" descr="asdasd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3627" y="554611"/>
            <a:ext cx="1611182" cy="1620000"/>
          </a:xfrm>
          <a:prstGeom prst="rect">
            <a:avLst/>
          </a:prstGeom>
        </p:spPr>
      </p:pic>
      <p:pic>
        <p:nvPicPr>
          <p:cNvPr id="40" name="Imagen 39" descr="aassssssss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377" y="2558267"/>
            <a:ext cx="1611182" cy="1620000"/>
          </a:xfrm>
          <a:prstGeom prst="rect">
            <a:avLst/>
          </a:prstGeom>
        </p:spPr>
      </p:pic>
      <p:pic>
        <p:nvPicPr>
          <p:cNvPr id="41" name="Imagen 40" descr="aasss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757" y="4672627"/>
            <a:ext cx="1611182" cy="1620000"/>
          </a:xfrm>
          <a:prstGeom prst="rect">
            <a:avLst/>
          </a:prstGeom>
        </p:spPr>
      </p:pic>
      <p:pic>
        <p:nvPicPr>
          <p:cNvPr id="42" name="Imagen 41" descr="adasdasd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9694" y="4586000"/>
            <a:ext cx="1611182" cy="1620000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3627" y="2594362"/>
            <a:ext cx="1703316" cy="1669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0569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n 20" descr="vsdvsdv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362" y="4968173"/>
            <a:ext cx="492265" cy="1188000"/>
          </a:xfrm>
          <a:prstGeom prst="rect">
            <a:avLst/>
          </a:prstGeom>
        </p:spPr>
      </p:pic>
      <p:pic>
        <p:nvPicPr>
          <p:cNvPr id="23" name="Imagen 22" descr="sdf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4536" y="2923992"/>
            <a:ext cx="492265" cy="1188000"/>
          </a:xfrm>
          <a:prstGeom prst="rect">
            <a:avLst/>
          </a:prstGeom>
        </p:spPr>
      </p:pic>
      <p:pic>
        <p:nvPicPr>
          <p:cNvPr id="24" name="Imagen 23" descr="dsdf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362" y="879810"/>
            <a:ext cx="492265" cy="1188000"/>
          </a:xfrm>
          <a:prstGeom prst="rect">
            <a:avLst/>
          </a:prstGeom>
        </p:spPr>
      </p:pic>
      <p:pic>
        <p:nvPicPr>
          <p:cNvPr id="28" name="Imagen 27" descr="asdasd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362" y="2983188"/>
            <a:ext cx="492265" cy="1188000"/>
          </a:xfrm>
          <a:prstGeom prst="rect">
            <a:avLst/>
          </a:prstGeom>
        </p:spPr>
      </p:pic>
      <p:pic>
        <p:nvPicPr>
          <p:cNvPr id="29" name="Imagen 28" descr="asdad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7522" y="879810"/>
            <a:ext cx="492265" cy="1188000"/>
          </a:xfrm>
          <a:prstGeom prst="rect">
            <a:avLst/>
          </a:prstGeom>
        </p:spPr>
      </p:pic>
      <p:pic>
        <p:nvPicPr>
          <p:cNvPr id="33" name="Imagen 32" descr="fefe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4536" y="879810"/>
            <a:ext cx="492265" cy="1188000"/>
          </a:xfrm>
          <a:prstGeom prst="rect">
            <a:avLst/>
          </a:prstGeom>
        </p:spPr>
      </p:pic>
      <p:pic>
        <p:nvPicPr>
          <p:cNvPr id="34" name="Imagen 33" descr="asddddd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4536" y="4968173"/>
            <a:ext cx="492265" cy="1188000"/>
          </a:xfrm>
          <a:prstGeom prst="rect">
            <a:avLst/>
          </a:prstGeom>
        </p:spPr>
      </p:pic>
      <p:pic>
        <p:nvPicPr>
          <p:cNvPr id="35" name="Imagen 34" descr="asdasdasd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352" y="4964847"/>
            <a:ext cx="492265" cy="1188000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5314" y="2923992"/>
            <a:ext cx="492266" cy="1184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59080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n 22" descr="adasd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4922" y="2984352"/>
            <a:ext cx="1080000" cy="1080000"/>
          </a:xfrm>
          <a:prstGeom prst="rect">
            <a:avLst/>
          </a:prstGeom>
        </p:spPr>
      </p:pic>
      <p:pic>
        <p:nvPicPr>
          <p:cNvPr id="30" name="Imagen 29" descr="asdasddd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4922" y="826779"/>
            <a:ext cx="1080000" cy="1080000"/>
          </a:xfrm>
          <a:prstGeom prst="rect">
            <a:avLst/>
          </a:prstGeom>
        </p:spPr>
      </p:pic>
      <p:pic>
        <p:nvPicPr>
          <p:cNvPr id="32" name="Imagen 31" descr="dvbbsb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4922" y="5049853"/>
            <a:ext cx="1080000" cy="1080000"/>
          </a:xfrm>
          <a:prstGeom prst="rect">
            <a:avLst/>
          </a:prstGeom>
        </p:spPr>
      </p:pic>
      <p:pic>
        <p:nvPicPr>
          <p:cNvPr id="33" name="Imagen 32" descr="asdasdasddd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170" y="3096144"/>
            <a:ext cx="1080000" cy="1080000"/>
          </a:xfrm>
          <a:prstGeom prst="rect">
            <a:avLst/>
          </a:prstGeom>
        </p:spPr>
      </p:pic>
      <p:pic>
        <p:nvPicPr>
          <p:cNvPr id="34" name="Imagen 33" descr="adsdd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170" y="5018552"/>
            <a:ext cx="1080000" cy="1080000"/>
          </a:xfrm>
          <a:prstGeom prst="rect">
            <a:avLst/>
          </a:prstGeom>
        </p:spPr>
      </p:pic>
      <p:pic>
        <p:nvPicPr>
          <p:cNvPr id="35" name="Imagen 34" descr="vsdvs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104" y="826779"/>
            <a:ext cx="1080000" cy="1080000"/>
          </a:xfrm>
          <a:prstGeom prst="rect">
            <a:avLst/>
          </a:prstGeom>
        </p:spPr>
      </p:pic>
      <p:pic>
        <p:nvPicPr>
          <p:cNvPr id="36" name="Imagen 35" descr="asdasd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7046" y="826779"/>
            <a:ext cx="1080000" cy="1080000"/>
          </a:xfrm>
          <a:prstGeom prst="rect">
            <a:avLst/>
          </a:prstGeom>
        </p:spPr>
      </p:pic>
      <p:pic>
        <p:nvPicPr>
          <p:cNvPr id="43" name="Imagen 42" descr="asdasddddd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8939" y="5035945"/>
            <a:ext cx="1045214" cy="1045214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8430" y="2888700"/>
            <a:ext cx="1297232" cy="1271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1786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pPr lvl="1"/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pPr lvl="3"/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pPr lvl="3"/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pPr lvl="1"/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pPr lvl="1"/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pPr lvl="1"/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pPr lvl="2"/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87D72-B3A7-3F4F-86A7-BDBB36D5E1A7}" type="datetime3">
              <a:rPr lang="es-ES_tradnl" smtClean="0"/>
              <a:t>24.1.2021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Mondragon Unibertsitatea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08B02052-E55D-F141-9B6E-1E5313BA7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1. INTRODUCCIÓN</a:t>
            </a:r>
          </a:p>
        </p:txBody>
      </p:sp>
      <p:sp>
        <p:nvSpPr>
          <p:cNvPr id="8" name="Title 10">
            <a:extLst>
              <a:ext uri="{FF2B5EF4-FFF2-40B4-BE49-F238E27FC236}">
                <a16:creationId xmlns:a16="http://schemas.microsoft.com/office/drawing/2014/main" id="{BC0839D6-9762-984C-9875-BEC262B022DE}"/>
              </a:ext>
            </a:extLst>
          </p:cNvPr>
          <p:cNvSpPr txBox="1">
            <a:spLocks/>
          </p:cNvSpPr>
          <p:nvPr/>
        </p:nvSpPr>
        <p:spPr>
          <a:xfrm>
            <a:off x="577375" y="796164"/>
            <a:ext cx="7664693" cy="42815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accent2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r>
              <a:rPr lang="es-ES_tradnl" sz="1800" dirty="0">
                <a:solidFill>
                  <a:srgbClr val="004851"/>
                </a:solidFill>
              </a:rPr>
              <a:t>1.2. OBJETIVOS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17304A-4E28-6647-B612-2FADD0EF0F58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16608714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pPr lvl="1"/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pPr lvl="3"/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pPr lvl="3"/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pPr lvl="1"/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pPr lvl="1"/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pPr lvl="1"/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pPr lvl="2"/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87D72-B3A7-3F4F-86A7-BDBB36D5E1A7}" type="datetime3">
              <a:rPr lang="es-ES_tradnl" smtClean="0"/>
              <a:t>24.1.2021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Mondragon Unibertsitatea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08B02052-E55D-F141-9B6E-1E5313BA7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1. INTRODUCCIÓN</a:t>
            </a:r>
          </a:p>
        </p:txBody>
      </p:sp>
      <p:sp>
        <p:nvSpPr>
          <p:cNvPr id="8" name="Title 10">
            <a:extLst>
              <a:ext uri="{FF2B5EF4-FFF2-40B4-BE49-F238E27FC236}">
                <a16:creationId xmlns:a16="http://schemas.microsoft.com/office/drawing/2014/main" id="{BC0839D6-9762-984C-9875-BEC262B022DE}"/>
              </a:ext>
            </a:extLst>
          </p:cNvPr>
          <p:cNvSpPr txBox="1">
            <a:spLocks/>
          </p:cNvSpPr>
          <p:nvPr/>
        </p:nvSpPr>
        <p:spPr>
          <a:xfrm>
            <a:off x="577375" y="796164"/>
            <a:ext cx="7664693" cy="42815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accent2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r>
              <a:rPr lang="es-ES_tradnl" sz="1800" dirty="0">
                <a:solidFill>
                  <a:srgbClr val="004851"/>
                </a:solidFill>
              </a:rPr>
              <a:t>1.3. PLANIFICACIÓN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17304A-4E28-6647-B612-2FADD0EF0F58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11549459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pPr lvl="1"/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pPr lvl="3"/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pPr lvl="3"/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pPr lvl="1"/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pPr lvl="1"/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pPr lvl="1"/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pPr lvl="2"/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87D72-B3A7-3F4F-86A7-BDBB36D5E1A7}" type="datetime3">
              <a:rPr lang="es-ES_tradnl" smtClean="0"/>
              <a:t>24.1.2021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Mondragon Unibertsitatea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08B02052-E55D-F141-9B6E-1E5313BA7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2. ESTADO DEL ARTE</a:t>
            </a:r>
          </a:p>
        </p:txBody>
      </p:sp>
      <p:sp>
        <p:nvSpPr>
          <p:cNvPr id="8" name="Title 10">
            <a:extLst>
              <a:ext uri="{FF2B5EF4-FFF2-40B4-BE49-F238E27FC236}">
                <a16:creationId xmlns:a16="http://schemas.microsoft.com/office/drawing/2014/main" id="{BC0839D6-9762-984C-9875-BEC262B022DE}"/>
              </a:ext>
            </a:extLst>
          </p:cNvPr>
          <p:cNvSpPr txBox="1">
            <a:spLocks/>
          </p:cNvSpPr>
          <p:nvPr/>
        </p:nvSpPr>
        <p:spPr>
          <a:xfrm>
            <a:off x="577375" y="796164"/>
            <a:ext cx="7664693" cy="42815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accent2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r>
              <a:rPr lang="es-ES_tradnl" sz="1800" dirty="0">
                <a:solidFill>
                  <a:srgbClr val="004851"/>
                </a:solidFill>
              </a:rPr>
              <a:t>2.1. GLIOBLASTOMA MULTIFORME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17304A-4E28-6647-B612-2FADD0EF0F58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36452394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pPr lvl="1"/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pPr lvl="3"/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pPr lvl="3"/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pPr lvl="1"/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pPr lvl="1"/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pPr lvl="1"/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pPr lvl="2"/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87D72-B3A7-3F4F-86A7-BDBB36D5E1A7}" type="datetime3">
              <a:rPr lang="es-ES_tradnl" smtClean="0"/>
              <a:t>24.1.2021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Mondragon Unibertsitatea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08B02052-E55D-F141-9B6E-1E5313BA7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2. ESTADO DEL ARTE</a:t>
            </a:r>
          </a:p>
        </p:txBody>
      </p:sp>
      <p:sp>
        <p:nvSpPr>
          <p:cNvPr id="8" name="Title 10">
            <a:extLst>
              <a:ext uri="{FF2B5EF4-FFF2-40B4-BE49-F238E27FC236}">
                <a16:creationId xmlns:a16="http://schemas.microsoft.com/office/drawing/2014/main" id="{BC0839D6-9762-984C-9875-BEC262B022DE}"/>
              </a:ext>
            </a:extLst>
          </p:cNvPr>
          <p:cNvSpPr txBox="1">
            <a:spLocks/>
          </p:cNvSpPr>
          <p:nvPr/>
        </p:nvSpPr>
        <p:spPr>
          <a:xfrm>
            <a:off x="577375" y="796164"/>
            <a:ext cx="7664693" cy="42815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accent2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r>
              <a:rPr lang="es-ES_tradnl" sz="1800" dirty="0">
                <a:solidFill>
                  <a:srgbClr val="004851"/>
                </a:solidFill>
              </a:rPr>
              <a:t>2.1. GLIOBLASTOMA MULTIFORME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17304A-4E28-6647-B612-2FADD0EF0F58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41747276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pPr lvl="1"/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pPr lvl="3"/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pPr lvl="3"/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pPr lvl="1"/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pPr lvl="1"/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pPr lvl="1"/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pPr lvl="2"/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87D72-B3A7-3F4F-86A7-BDBB36D5E1A7}" type="datetime3">
              <a:rPr lang="es-ES_tradnl" smtClean="0"/>
              <a:t>24.1.2021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Mondragon Unibertsitatea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08B02052-E55D-F141-9B6E-1E5313BA7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2. ESTADO DEL ARTE</a:t>
            </a:r>
          </a:p>
        </p:txBody>
      </p:sp>
      <p:sp>
        <p:nvSpPr>
          <p:cNvPr id="8" name="Title 10">
            <a:extLst>
              <a:ext uri="{FF2B5EF4-FFF2-40B4-BE49-F238E27FC236}">
                <a16:creationId xmlns:a16="http://schemas.microsoft.com/office/drawing/2014/main" id="{BC0839D6-9762-984C-9875-BEC262B022DE}"/>
              </a:ext>
            </a:extLst>
          </p:cNvPr>
          <p:cNvSpPr txBox="1">
            <a:spLocks/>
          </p:cNvSpPr>
          <p:nvPr/>
        </p:nvSpPr>
        <p:spPr>
          <a:xfrm>
            <a:off x="577375" y="796164"/>
            <a:ext cx="7664693" cy="42815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accent2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r>
              <a:rPr lang="es-ES_tradnl" sz="1800" dirty="0">
                <a:solidFill>
                  <a:srgbClr val="004851"/>
                </a:solidFill>
              </a:rPr>
              <a:t>2.2. MÉTODOS DE MACHINE LEARNING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17304A-4E28-6647-B612-2FADD0EF0F58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16914060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pPr lvl="1"/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pPr lvl="3"/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pPr lvl="3"/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pPr lvl="1"/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pPr lvl="1"/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pPr lvl="1"/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pPr lvl="2"/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87D72-B3A7-3F4F-86A7-BDBB36D5E1A7}" type="datetime3">
              <a:rPr lang="es-ES_tradnl" smtClean="0"/>
              <a:t>24.1.2021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Mondragon Unibertsitatea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08B02052-E55D-F141-9B6E-1E5313BA7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2. ESTADO DEL ARTE</a:t>
            </a:r>
          </a:p>
        </p:txBody>
      </p:sp>
      <p:sp>
        <p:nvSpPr>
          <p:cNvPr id="8" name="Title 10">
            <a:extLst>
              <a:ext uri="{FF2B5EF4-FFF2-40B4-BE49-F238E27FC236}">
                <a16:creationId xmlns:a16="http://schemas.microsoft.com/office/drawing/2014/main" id="{BC0839D6-9762-984C-9875-BEC262B022DE}"/>
              </a:ext>
            </a:extLst>
          </p:cNvPr>
          <p:cNvSpPr txBox="1">
            <a:spLocks/>
          </p:cNvSpPr>
          <p:nvPr/>
        </p:nvSpPr>
        <p:spPr>
          <a:xfrm>
            <a:off x="577375" y="796164"/>
            <a:ext cx="7664693" cy="42815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accent2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r>
              <a:rPr lang="es-ES_tradnl" sz="1800" dirty="0">
                <a:solidFill>
                  <a:srgbClr val="004851"/>
                </a:solidFill>
              </a:rPr>
              <a:t>2.3. DETECCIÓN DEL GLIOBLASTOMA MEDIANTE ML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17304A-4E28-6647-B612-2FADD0EF0F58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1372110281"/>
      </p:ext>
    </p:extLst>
  </p:cSld>
  <p:clrMapOvr>
    <a:masterClrMapping/>
  </p:clrMapOvr>
</p:sld>
</file>

<file path=ppt/theme/theme1.xml><?xml version="1.0" encoding="utf-8"?>
<a:theme xmlns:a="http://schemas.openxmlformats.org/drawingml/2006/main" name="MU Theme">
  <a:themeElements>
    <a:clrScheme name="Goi Eskola Politeknikoa">
      <a:dk1>
        <a:srgbClr val="004851"/>
      </a:dk1>
      <a:lt1>
        <a:srgbClr val="FFFFFF"/>
      </a:lt1>
      <a:dk2>
        <a:srgbClr val="000000"/>
      </a:dk2>
      <a:lt2>
        <a:srgbClr val="FFC72C"/>
      </a:lt2>
      <a:accent1>
        <a:srgbClr val="004851"/>
      </a:accent1>
      <a:accent2>
        <a:srgbClr val="00A3AD"/>
      </a:accent2>
      <a:accent3>
        <a:srgbClr val="B33D26"/>
      </a:accent3>
      <a:accent4>
        <a:srgbClr val="DC6B2F"/>
      </a:accent4>
      <a:accent5>
        <a:srgbClr val="ED8B00"/>
      </a:accent5>
      <a:accent6>
        <a:srgbClr val="F6C580"/>
      </a:accent6>
      <a:hlink>
        <a:srgbClr val="FFC72C"/>
      </a:hlink>
      <a:folHlink>
        <a:srgbClr val="004851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A3AD"/>
        </a:solidFill>
        <a:ln>
          <a:noFill/>
        </a:ln>
        <a:effectLst/>
      </a:spPr>
      <a:bodyPr rtlCol="0" anchor="ctr"/>
      <a:lstStyle>
        <a:defPPr algn="ctr">
          <a:defRPr dirty="0" smtClean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oloVerde_MGEP" id="{912D819A-F009-0D4F-A6F2-06FA7B853B4A}" vid="{A10D757F-8599-0D45-BE73-313E7C3AB00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Goi Eskola Politeknikoa">
    <a:dk1>
      <a:srgbClr val="004851"/>
    </a:dk1>
    <a:lt1>
      <a:srgbClr val="FFFFFF"/>
    </a:lt1>
    <a:dk2>
      <a:srgbClr val="000000"/>
    </a:dk2>
    <a:lt2>
      <a:srgbClr val="FFC72C"/>
    </a:lt2>
    <a:accent1>
      <a:srgbClr val="004851"/>
    </a:accent1>
    <a:accent2>
      <a:srgbClr val="00A3AD"/>
    </a:accent2>
    <a:accent3>
      <a:srgbClr val="B33D26"/>
    </a:accent3>
    <a:accent4>
      <a:srgbClr val="DC6B2F"/>
    </a:accent4>
    <a:accent5>
      <a:srgbClr val="ED8B00"/>
    </a:accent5>
    <a:accent6>
      <a:srgbClr val="F6C580"/>
    </a:accent6>
    <a:hlink>
      <a:srgbClr val="FFC72C"/>
    </a:hlink>
    <a:folHlink>
      <a:srgbClr val="004851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735</TotalTime>
  <Words>1725</Words>
  <Application>Microsoft Macintosh PowerPoint</Application>
  <PresentationFormat>On-screen Show (4:3)</PresentationFormat>
  <Paragraphs>410</Paragraphs>
  <Slides>36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2" baseType="lpstr">
      <vt:lpstr>AppleSymbols</vt:lpstr>
      <vt:lpstr>Arial</vt:lpstr>
      <vt:lpstr>Arial Black</vt:lpstr>
      <vt:lpstr>Arial Nova Light</vt:lpstr>
      <vt:lpstr>Calibri</vt:lpstr>
      <vt:lpstr>MU Theme</vt:lpstr>
      <vt:lpstr>DETECCIÓN AUTOMATIZADA DEL GLIOBLASTOMA MULTIFORME</vt:lpstr>
      <vt:lpstr>ÍNDICE</vt:lpstr>
      <vt:lpstr>1. INTRODUCCIÓN</vt:lpstr>
      <vt:lpstr>1. INTRODUCCIÓN</vt:lpstr>
      <vt:lpstr>1. INTRODUCCIÓN</vt:lpstr>
      <vt:lpstr>2. ESTADO DEL ARTE</vt:lpstr>
      <vt:lpstr>2. ESTADO DEL ARTE</vt:lpstr>
      <vt:lpstr>2. ESTADO DEL ARTE</vt:lpstr>
      <vt:lpstr>2. ESTADO DEL ARTE</vt:lpstr>
      <vt:lpstr>3. DISEÑO DE LA SOLUCIÓN</vt:lpstr>
      <vt:lpstr>3. DISEÑO DE LA SOLUCIÓN</vt:lpstr>
      <vt:lpstr>3. DISEÑO DE LA SOLUCIÓN</vt:lpstr>
      <vt:lpstr>3. DISEÑO DE LA SOLUCIÓN</vt:lpstr>
      <vt:lpstr>4. DESARROLLO</vt:lpstr>
      <vt:lpstr>4. DESARROLLO</vt:lpstr>
      <vt:lpstr>5. EVALUACIÓN</vt:lpstr>
      <vt:lpstr>6. CONCLUSIONES</vt:lpstr>
      <vt:lpstr>7. LÍNEAS FUTURAS</vt:lpstr>
      <vt:lpstr>PowerPoint Presentation</vt:lpstr>
      <vt:lpstr>Título de seccion</vt:lpstr>
      <vt:lpstr>Título subseccion</vt:lpstr>
      <vt:lpstr>Titulo trasparencia</vt:lpstr>
      <vt:lpstr>Titulo trasparencia</vt:lpstr>
      <vt:lpstr>Destacados (uso limitado)</vt:lpstr>
      <vt:lpstr>Destacados (uso limitado)</vt:lpstr>
      <vt:lpstr>Grupos Excelentes GV</vt:lpstr>
      <vt:lpstr>Collaborative research and knowledge transfer</vt:lpstr>
      <vt:lpstr>Titulo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Research and knowledge transfer</dc:title>
  <dc:creator>Uribeetxeberria, Roberto</dc:creator>
  <cp:lastModifiedBy>Ainhoa Arruabarrena Ortiz</cp:lastModifiedBy>
  <cp:revision>183</cp:revision>
  <cp:lastPrinted>2018-07-13T13:37:53Z</cp:lastPrinted>
  <dcterms:created xsi:type="dcterms:W3CDTF">2017-11-28T21:27:45Z</dcterms:created>
  <dcterms:modified xsi:type="dcterms:W3CDTF">2021-01-24T18:48:09Z</dcterms:modified>
</cp:coreProperties>
</file>